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1943" r:id="rId3"/>
    <p:sldId id="257" r:id="rId4"/>
    <p:sldId id="258" r:id="rId5"/>
    <p:sldId id="1967" r:id="rId6"/>
    <p:sldId id="259" r:id="rId7"/>
    <p:sldId id="1968" r:id="rId8"/>
    <p:sldId id="1969" r:id="rId9"/>
    <p:sldId id="1962" r:id="rId10"/>
    <p:sldId id="1970" r:id="rId11"/>
    <p:sldId id="1971" r:id="rId12"/>
    <p:sldId id="1972" r:id="rId13"/>
    <p:sldId id="1973" r:id="rId14"/>
    <p:sldId id="1974" r:id="rId15"/>
    <p:sldId id="1975" r:id="rId16"/>
    <p:sldId id="1976" r:id="rId17"/>
    <p:sldId id="1977" r:id="rId18"/>
    <p:sldId id="1978" r:id="rId19"/>
    <p:sldId id="1979"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595959"/>
    <a:srgbClr val="2D36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354461-30F5-463E-A17B-3B4236B784D4}" v="1287" dt="2021-03-09T08:53:47.015"/>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3522" autoAdjust="0"/>
  </p:normalViewPr>
  <p:slideViewPr>
    <p:cSldViewPr snapToGrid="0">
      <p:cViewPr varScale="1">
        <p:scale>
          <a:sx n="58" d="100"/>
          <a:sy n="58" d="100"/>
        </p:scale>
        <p:origin x="52" y="1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ona, Carlo" userId="d3776b0b-c38f-4277-a5f9-1851a4918783" providerId="ADAL" clId="{9918FB41-433B-4E2E-8498-A779E86D6956}"/>
    <pc:docChg chg="undo redo custSel addSld delSld modSld sldOrd">
      <pc:chgData name="Abbona, Carlo" userId="d3776b0b-c38f-4277-a5f9-1851a4918783" providerId="ADAL" clId="{9918FB41-433B-4E2E-8498-A779E86D6956}" dt="2021-02-23T15:20:27.778" v="699" actId="14100"/>
      <pc:docMkLst>
        <pc:docMk/>
      </pc:docMkLst>
      <pc:sldChg chg="addSp delSp modSp mod delAnim modAnim">
        <pc:chgData name="Abbona, Carlo" userId="d3776b0b-c38f-4277-a5f9-1851a4918783" providerId="ADAL" clId="{9918FB41-433B-4E2E-8498-A779E86D6956}" dt="2021-02-23T14:40:37.098" v="562" actId="14100"/>
        <pc:sldMkLst>
          <pc:docMk/>
          <pc:sldMk cId="347904015" sldId="256"/>
        </pc:sldMkLst>
        <pc:spChg chg="mod">
          <ac:chgData name="Abbona, Carlo" userId="d3776b0b-c38f-4277-a5f9-1851a4918783" providerId="ADAL" clId="{9918FB41-433B-4E2E-8498-A779E86D6956}" dt="2021-02-23T14:20:58.618" v="120" actId="255"/>
          <ac:spMkLst>
            <pc:docMk/>
            <pc:sldMk cId="347904015" sldId="256"/>
            <ac:spMk id="2" creationId="{C48A4203-2A1D-4245-8D5B-6021AE10788E}"/>
          </ac:spMkLst>
        </pc:spChg>
        <pc:spChg chg="mod">
          <ac:chgData name="Abbona, Carlo" userId="d3776b0b-c38f-4277-a5f9-1851a4918783" providerId="ADAL" clId="{9918FB41-433B-4E2E-8498-A779E86D6956}" dt="2021-02-23T14:20:45.249" v="118" actId="20577"/>
          <ac:spMkLst>
            <pc:docMk/>
            <pc:sldMk cId="347904015" sldId="256"/>
            <ac:spMk id="3" creationId="{89746B61-6102-4E91-8356-3B63161AF3C1}"/>
          </ac:spMkLst>
        </pc:spChg>
        <pc:spChg chg="mod">
          <ac:chgData name="Abbona, Carlo" userId="d3776b0b-c38f-4277-a5f9-1851a4918783" providerId="ADAL" clId="{9918FB41-433B-4E2E-8498-A779E86D6956}" dt="2021-02-23T14:29:47.084" v="544" actId="1035"/>
          <ac:spMkLst>
            <pc:docMk/>
            <pc:sldMk cId="347904015" sldId="256"/>
            <ac:spMk id="4" creationId="{5731BCBE-BD84-4671-A1D6-0553E5AD3470}"/>
          </ac:spMkLst>
        </pc:spChg>
        <pc:spChg chg="mod">
          <ac:chgData name="Abbona, Carlo" userId="d3776b0b-c38f-4277-a5f9-1851a4918783" providerId="ADAL" clId="{9918FB41-433B-4E2E-8498-A779E86D6956}" dt="2021-02-23T14:40:37.098" v="562" actId="14100"/>
          <ac:spMkLst>
            <pc:docMk/>
            <pc:sldMk cId="347904015" sldId="256"/>
            <ac:spMk id="9" creationId="{B26B69B6-137D-4901-88D2-5092191B5C24}"/>
          </ac:spMkLst>
        </pc:spChg>
        <pc:spChg chg="mod">
          <ac:chgData name="Abbona, Carlo" userId="d3776b0b-c38f-4277-a5f9-1851a4918783" providerId="ADAL" clId="{9918FB41-433B-4E2E-8498-A779E86D6956}" dt="2021-02-23T14:28:14.666" v="525" actId="1076"/>
          <ac:spMkLst>
            <pc:docMk/>
            <pc:sldMk cId="347904015" sldId="256"/>
            <ac:spMk id="12" creationId="{54E7281E-01F0-4397-8282-2E7807220F33}"/>
          </ac:spMkLst>
        </pc:spChg>
        <pc:spChg chg="mod">
          <ac:chgData name="Abbona, Carlo" userId="d3776b0b-c38f-4277-a5f9-1851a4918783" providerId="ADAL" clId="{9918FB41-433B-4E2E-8498-A779E86D6956}" dt="2021-02-23T14:26:52.197" v="425" actId="1076"/>
          <ac:spMkLst>
            <pc:docMk/>
            <pc:sldMk cId="347904015" sldId="256"/>
            <ac:spMk id="15" creationId="{4EF96FB4-74AE-410F-9906-686DDC5AF03A}"/>
          </ac:spMkLst>
        </pc:spChg>
        <pc:spChg chg="mod">
          <ac:chgData name="Abbona, Carlo" userId="d3776b0b-c38f-4277-a5f9-1851a4918783" providerId="ADAL" clId="{9918FB41-433B-4E2E-8498-A779E86D6956}" dt="2021-02-23T14:26:59.564" v="428" actId="1076"/>
          <ac:spMkLst>
            <pc:docMk/>
            <pc:sldMk cId="347904015" sldId="256"/>
            <ac:spMk id="17" creationId="{7917693D-81B6-4FA5-900F-F3CC6E84F223}"/>
          </ac:spMkLst>
        </pc:spChg>
        <pc:spChg chg="add mod">
          <ac:chgData name="Abbona, Carlo" userId="d3776b0b-c38f-4277-a5f9-1851a4918783" providerId="ADAL" clId="{9918FB41-433B-4E2E-8498-A779E86D6956}" dt="2021-02-23T14:28:05.880" v="524" actId="1076"/>
          <ac:spMkLst>
            <pc:docMk/>
            <pc:sldMk cId="347904015" sldId="256"/>
            <ac:spMk id="21" creationId="{B986D2DB-4327-47BF-B43B-B70554375BF9}"/>
          </ac:spMkLst>
        </pc:spChg>
        <pc:spChg chg="mod ord">
          <ac:chgData name="Abbona, Carlo" userId="d3776b0b-c38f-4277-a5f9-1851a4918783" providerId="ADAL" clId="{9918FB41-433B-4E2E-8498-A779E86D6956}" dt="2021-02-23T14:40:22.641" v="560" actId="14100"/>
          <ac:spMkLst>
            <pc:docMk/>
            <pc:sldMk cId="347904015" sldId="256"/>
            <ac:spMk id="22" creationId="{521BD2A8-4100-41C5-B209-D3697F3C46ED}"/>
          </ac:spMkLst>
        </pc:spChg>
        <pc:grpChg chg="add mod">
          <ac:chgData name="Abbona, Carlo" userId="d3776b0b-c38f-4277-a5f9-1851a4918783" providerId="ADAL" clId="{9918FB41-433B-4E2E-8498-A779E86D6956}" dt="2021-02-23T14:28:39.068" v="527" actId="1076"/>
          <ac:grpSpMkLst>
            <pc:docMk/>
            <pc:sldMk cId="347904015" sldId="256"/>
            <ac:grpSpMk id="6" creationId="{143BA1EB-E3B2-447C-9E25-AEEB0923CA88}"/>
          </ac:grpSpMkLst>
        </pc:grpChg>
        <pc:grpChg chg="mod">
          <ac:chgData name="Abbona, Carlo" userId="d3776b0b-c38f-4277-a5f9-1851a4918783" providerId="ADAL" clId="{9918FB41-433B-4E2E-8498-A779E86D6956}" dt="2021-02-23T14:25:32.520" v="368" actId="164"/>
          <ac:grpSpMkLst>
            <pc:docMk/>
            <pc:sldMk cId="347904015" sldId="256"/>
            <ac:grpSpMk id="10" creationId="{3E6F6122-158B-46B2-AC71-628C4ACC1D71}"/>
          </ac:grpSpMkLst>
        </pc:grpChg>
        <pc:grpChg chg="mod">
          <ac:chgData name="Abbona, Carlo" userId="d3776b0b-c38f-4277-a5f9-1851a4918783" providerId="ADAL" clId="{9918FB41-433B-4E2E-8498-A779E86D6956}" dt="2021-02-23T14:29:30.476" v="541" actId="14100"/>
          <ac:grpSpMkLst>
            <pc:docMk/>
            <pc:sldMk cId="347904015" sldId="256"/>
            <ac:grpSpMk id="20" creationId="{1DECE335-5678-4FC1-9935-6F9CEA6DB5D0}"/>
          </ac:grpSpMkLst>
        </pc:grpChg>
        <pc:picChg chg="del mod">
          <ac:chgData name="Abbona, Carlo" userId="d3776b0b-c38f-4277-a5f9-1851a4918783" providerId="ADAL" clId="{9918FB41-433B-4E2E-8498-A779E86D6956}" dt="2021-02-23T14:39:30.694" v="552" actId="478"/>
          <ac:picMkLst>
            <pc:docMk/>
            <pc:sldMk cId="347904015" sldId="256"/>
            <ac:picMk id="11" creationId="{90F5C999-9460-47BD-94AD-0CCE3B2921F6}"/>
          </ac:picMkLst>
        </pc:picChg>
        <pc:picChg chg="mod">
          <ac:chgData name="Abbona, Carlo" userId="d3776b0b-c38f-4277-a5f9-1851a4918783" providerId="ADAL" clId="{9918FB41-433B-4E2E-8498-A779E86D6956}" dt="2021-02-23T14:29:48.828" v="545" actId="1035"/>
          <ac:picMkLst>
            <pc:docMk/>
            <pc:sldMk cId="347904015" sldId="256"/>
            <ac:picMk id="13" creationId="{4FC57D4B-4E59-4F1A-93F1-4580263BFFBF}"/>
          </ac:picMkLst>
        </pc:picChg>
        <pc:picChg chg="mod">
          <ac:chgData name="Abbona, Carlo" userId="d3776b0b-c38f-4277-a5f9-1851a4918783" providerId="ADAL" clId="{9918FB41-433B-4E2E-8498-A779E86D6956}" dt="2021-02-23T14:28:47.941" v="529" actId="14100"/>
          <ac:picMkLst>
            <pc:docMk/>
            <pc:sldMk cId="347904015" sldId="256"/>
            <ac:picMk id="16" creationId="{102AE063-0AC7-46DF-9868-D2D93981B790}"/>
          </ac:picMkLst>
        </pc:picChg>
        <pc:picChg chg="add mod ord">
          <ac:chgData name="Abbona, Carlo" userId="d3776b0b-c38f-4277-a5f9-1851a4918783" providerId="ADAL" clId="{9918FB41-433B-4E2E-8498-A779E86D6956}" dt="2021-02-23T14:39:54.487" v="558" actId="167"/>
          <ac:picMkLst>
            <pc:docMk/>
            <pc:sldMk cId="347904015" sldId="256"/>
            <ac:picMk id="24" creationId="{6246DF2B-B302-4AB0-B82B-D7B9AF0EC8B5}"/>
          </ac:picMkLst>
        </pc:picChg>
        <pc:cxnChg chg="mod">
          <ac:chgData name="Abbona, Carlo" userId="d3776b0b-c38f-4277-a5f9-1851a4918783" providerId="ADAL" clId="{9918FB41-433B-4E2E-8498-A779E86D6956}" dt="2021-02-23T14:26:47.954" v="424" actId="1076"/>
          <ac:cxnSpMkLst>
            <pc:docMk/>
            <pc:sldMk cId="347904015" sldId="256"/>
            <ac:cxnSpMk id="8" creationId="{A1BD2394-3FAB-46C6-AC21-B80FF6065C3A}"/>
          </ac:cxnSpMkLst>
        </pc:cxnChg>
        <pc:cxnChg chg="mod">
          <ac:chgData name="Abbona, Carlo" userId="d3776b0b-c38f-4277-a5f9-1851a4918783" providerId="ADAL" clId="{9918FB41-433B-4E2E-8498-A779E86D6956}" dt="2021-02-23T14:26:56.126" v="427" actId="1076"/>
          <ac:cxnSpMkLst>
            <pc:docMk/>
            <pc:sldMk cId="347904015" sldId="256"/>
            <ac:cxnSpMk id="19" creationId="{26D9E7A3-E122-4510-BB95-CDF2DF50E9F6}"/>
          </ac:cxnSpMkLst>
        </pc:cxnChg>
        <pc:cxnChg chg="add mod">
          <ac:chgData name="Abbona, Carlo" userId="d3776b0b-c38f-4277-a5f9-1851a4918783" providerId="ADAL" clId="{9918FB41-433B-4E2E-8498-A779E86D6956}" dt="2021-02-23T14:27:09.029" v="473" actId="1038"/>
          <ac:cxnSpMkLst>
            <pc:docMk/>
            <pc:sldMk cId="347904015" sldId="256"/>
            <ac:cxnSpMk id="23" creationId="{054B255D-9BA9-44E4-B7A9-164C9273398B}"/>
          </ac:cxnSpMkLst>
        </pc:cxnChg>
      </pc:sldChg>
      <pc:sldChg chg="addSp delSp modSp mod delAnim modAnim">
        <pc:chgData name="Abbona, Carlo" userId="d3776b0b-c38f-4277-a5f9-1851a4918783" providerId="ADAL" clId="{9918FB41-433B-4E2E-8498-A779E86D6956}" dt="2021-02-23T15:20:27.778" v="699" actId="14100"/>
        <pc:sldMkLst>
          <pc:docMk/>
          <pc:sldMk cId="864145519" sldId="257"/>
        </pc:sldMkLst>
        <pc:spChg chg="del">
          <ac:chgData name="Abbona, Carlo" userId="d3776b0b-c38f-4277-a5f9-1851a4918783" providerId="ADAL" clId="{9918FB41-433B-4E2E-8498-A779E86D6956}" dt="2021-02-23T14:58:31.322" v="579" actId="478"/>
          <ac:spMkLst>
            <pc:docMk/>
            <pc:sldMk cId="864145519" sldId="257"/>
            <ac:spMk id="2" creationId="{D9B87A3F-A77A-4B90-B159-C01A0282283E}"/>
          </ac:spMkLst>
        </pc:spChg>
        <pc:spChg chg="add del mod">
          <ac:chgData name="Abbona, Carlo" userId="d3776b0b-c38f-4277-a5f9-1851a4918783" providerId="ADAL" clId="{9918FB41-433B-4E2E-8498-A779E86D6956}" dt="2021-02-23T15:11:23.306" v="696" actId="478"/>
          <ac:spMkLst>
            <pc:docMk/>
            <pc:sldMk cId="864145519" sldId="257"/>
            <ac:spMk id="4" creationId="{D66AD315-E53F-4FC2-9426-14C29D124E4E}"/>
          </ac:spMkLst>
        </pc:spChg>
        <pc:spChg chg="del">
          <ac:chgData name="Abbona, Carlo" userId="d3776b0b-c38f-4277-a5f9-1851a4918783" providerId="ADAL" clId="{9918FB41-433B-4E2E-8498-A779E86D6956}" dt="2021-02-23T14:58:12.229" v="569" actId="478"/>
          <ac:spMkLst>
            <pc:docMk/>
            <pc:sldMk cId="864145519" sldId="257"/>
            <ac:spMk id="6" creationId="{61BA8BE3-36A3-4653-9DE4-61B5FE1EF253}"/>
          </ac:spMkLst>
        </pc:spChg>
        <pc:spChg chg="del mod">
          <ac:chgData name="Abbona, Carlo" userId="d3776b0b-c38f-4277-a5f9-1851a4918783" providerId="ADAL" clId="{9918FB41-433B-4E2E-8498-A779E86D6956}" dt="2021-02-23T14:58:26.276" v="575" actId="478"/>
          <ac:spMkLst>
            <pc:docMk/>
            <pc:sldMk cId="864145519" sldId="257"/>
            <ac:spMk id="14" creationId="{3535FA9E-0AC6-4CCA-9E02-81F84178FD27}"/>
          </ac:spMkLst>
        </pc:spChg>
        <pc:spChg chg="del">
          <ac:chgData name="Abbona, Carlo" userId="d3776b0b-c38f-4277-a5f9-1851a4918783" providerId="ADAL" clId="{9918FB41-433B-4E2E-8498-A779E86D6956}" dt="2021-02-23T14:58:14.761" v="570" actId="478"/>
          <ac:spMkLst>
            <pc:docMk/>
            <pc:sldMk cId="864145519" sldId="257"/>
            <ac:spMk id="18" creationId="{7CFEF1AA-41BE-44DC-AEE4-FBE2AC41E43F}"/>
          </ac:spMkLst>
        </pc:spChg>
        <pc:spChg chg="mod">
          <ac:chgData name="Abbona, Carlo" userId="d3776b0b-c38f-4277-a5f9-1851a4918783" providerId="ADAL" clId="{9918FB41-433B-4E2E-8498-A779E86D6956}" dt="2021-02-23T15:11:19.013" v="693" actId="164"/>
          <ac:spMkLst>
            <pc:docMk/>
            <pc:sldMk cId="864145519" sldId="257"/>
            <ac:spMk id="23" creationId="{2080F659-E145-47FB-850B-78062399298E}"/>
          </ac:spMkLst>
        </pc:spChg>
        <pc:spChg chg="mod">
          <ac:chgData name="Abbona, Carlo" userId="d3776b0b-c38f-4277-a5f9-1851a4918783" providerId="ADAL" clId="{9918FB41-433B-4E2E-8498-A779E86D6956}" dt="2021-02-23T15:11:19.013" v="693" actId="164"/>
          <ac:spMkLst>
            <pc:docMk/>
            <pc:sldMk cId="864145519" sldId="257"/>
            <ac:spMk id="24" creationId="{6A2B028F-0952-4545-BCA0-2335A2820821}"/>
          </ac:spMkLst>
        </pc:spChg>
        <pc:spChg chg="mod">
          <ac:chgData name="Abbona, Carlo" userId="d3776b0b-c38f-4277-a5f9-1851a4918783" providerId="ADAL" clId="{9918FB41-433B-4E2E-8498-A779E86D6956}" dt="2021-02-23T15:11:19.013" v="693" actId="164"/>
          <ac:spMkLst>
            <pc:docMk/>
            <pc:sldMk cId="864145519" sldId="257"/>
            <ac:spMk id="26" creationId="{08384E9C-9014-4291-9ABE-D5B39429C113}"/>
          </ac:spMkLst>
        </pc:spChg>
        <pc:spChg chg="mod">
          <ac:chgData name="Abbona, Carlo" userId="d3776b0b-c38f-4277-a5f9-1851a4918783" providerId="ADAL" clId="{9918FB41-433B-4E2E-8498-A779E86D6956}" dt="2021-02-23T15:11:19.013" v="693" actId="164"/>
          <ac:spMkLst>
            <pc:docMk/>
            <pc:sldMk cId="864145519" sldId="257"/>
            <ac:spMk id="27" creationId="{9951CD10-AD25-4071-987B-83F07F179E0C}"/>
          </ac:spMkLst>
        </pc:spChg>
        <pc:spChg chg="mod">
          <ac:chgData name="Abbona, Carlo" userId="d3776b0b-c38f-4277-a5f9-1851a4918783" providerId="ADAL" clId="{9918FB41-433B-4E2E-8498-A779E86D6956}" dt="2021-02-23T15:11:19.013" v="693" actId="164"/>
          <ac:spMkLst>
            <pc:docMk/>
            <pc:sldMk cId="864145519" sldId="257"/>
            <ac:spMk id="29" creationId="{C7DE2961-19BA-4F18-80FB-6C5E48FF7DBF}"/>
          </ac:spMkLst>
        </pc:spChg>
        <pc:spChg chg="mod">
          <ac:chgData name="Abbona, Carlo" userId="d3776b0b-c38f-4277-a5f9-1851a4918783" providerId="ADAL" clId="{9918FB41-433B-4E2E-8498-A779E86D6956}" dt="2021-02-23T15:11:19.013" v="693" actId="164"/>
          <ac:spMkLst>
            <pc:docMk/>
            <pc:sldMk cId="864145519" sldId="257"/>
            <ac:spMk id="30" creationId="{1160875D-BB12-491B-8AAF-EA354C703759}"/>
          </ac:spMkLst>
        </pc:spChg>
        <pc:spChg chg="mod">
          <ac:chgData name="Abbona, Carlo" userId="d3776b0b-c38f-4277-a5f9-1851a4918783" providerId="ADAL" clId="{9918FB41-433B-4E2E-8498-A779E86D6956}" dt="2021-02-23T15:11:19.013" v="693" actId="164"/>
          <ac:spMkLst>
            <pc:docMk/>
            <pc:sldMk cId="864145519" sldId="257"/>
            <ac:spMk id="34" creationId="{FEB2200B-9838-4E94-ADB3-0BFD331C7036}"/>
          </ac:spMkLst>
        </pc:spChg>
        <pc:spChg chg="mod">
          <ac:chgData name="Abbona, Carlo" userId="d3776b0b-c38f-4277-a5f9-1851a4918783" providerId="ADAL" clId="{9918FB41-433B-4E2E-8498-A779E86D6956}" dt="2021-02-23T15:11:19.013" v="693" actId="164"/>
          <ac:spMkLst>
            <pc:docMk/>
            <pc:sldMk cId="864145519" sldId="257"/>
            <ac:spMk id="35" creationId="{56AC3138-E843-4115-87F1-D3C5A0BE9287}"/>
          </ac:spMkLst>
        </pc:spChg>
        <pc:spChg chg="mod">
          <ac:chgData name="Abbona, Carlo" userId="d3776b0b-c38f-4277-a5f9-1851a4918783" providerId="ADAL" clId="{9918FB41-433B-4E2E-8498-A779E86D6956}" dt="2021-02-23T15:11:19.013" v="693" actId="164"/>
          <ac:spMkLst>
            <pc:docMk/>
            <pc:sldMk cId="864145519" sldId="257"/>
            <ac:spMk id="36" creationId="{45997D9A-2EF7-4E23-8E36-4C49415CBE61}"/>
          </ac:spMkLst>
        </pc:spChg>
        <pc:spChg chg="mod">
          <ac:chgData name="Abbona, Carlo" userId="d3776b0b-c38f-4277-a5f9-1851a4918783" providerId="ADAL" clId="{9918FB41-433B-4E2E-8498-A779E86D6956}" dt="2021-02-23T15:11:19.013" v="693" actId="164"/>
          <ac:spMkLst>
            <pc:docMk/>
            <pc:sldMk cId="864145519" sldId="257"/>
            <ac:spMk id="38" creationId="{380C9CA8-0555-4C3E-B44B-470C5BFE3D30}"/>
          </ac:spMkLst>
        </pc:spChg>
        <pc:spChg chg="mod">
          <ac:chgData name="Abbona, Carlo" userId="d3776b0b-c38f-4277-a5f9-1851a4918783" providerId="ADAL" clId="{9918FB41-433B-4E2E-8498-A779E86D6956}" dt="2021-02-23T15:11:19.013" v="693" actId="164"/>
          <ac:spMkLst>
            <pc:docMk/>
            <pc:sldMk cId="864145519" sldId="257"/>
            <ac:spMk id="39" creationId="{ED093DD6-AB89-4B62-A907-1FA1D59613BF}"/>
          </ac:spMkLst>
        </pc:spChg>
        <pc:spChg chg="mod">
          <ac:chgData name="Abbona, Carlo" userId="d3776b0b-c38f-4277-a5f9-1851a4918783" providerId="ADAL" clId="{9918FB41-433B-4E2E-8498-A779E86D6956}" dt="2021-02-23T15:11:19.013" v="693" actId="164"/>
          <ac:spMkLst>
            <pc:docMk/>
            <pc:sldMk cId="864145519" sldId="257"/>
            <ac:spMk id="40" creationId="{A9E07FDF-0600-4DCE-8327-52597D4A7953}"/>
          </ac:spMkLst>
        </pc:spChg>
        <pc:spChg chg="mod">
          <ac:chgData name="Abbona, Carlo" userId="d3776b0b-c38f-4277-a5f9-1851a4918783" providerId="ADAL" clId="{9918FB41-433B-4E2E-8498-A779E86D6956}" dt="2021-02-23T15:11:19.013" v="693" actId="164"/>
          <ac:spMkLst>
            <pc:docMk/>
            <pc:sldMk cId="864145519" sldId="257"/>
            <ac:spMk id="42" creationId="{555ADC13-7D21-4DB3-8C6A-CA11C1EDD31F}"/>
          </ac:spMkLst>
        </pc:spChg>
        <pc:spChg chg="mod">
          <ac:chgData name="Abbona, Carlo" userId="d3776b0b-c38f-4277-a5f9-1851a4918783" providerId="ADAL" clId="{9918FB41-433B-4E2E-8498-A779E86D6956}" dt="2021-02-23T15:11:19.013" v="693" actId="164"/>
          <ac:spMkLst>
            <pc:docMk/>
            <pc:sldMk cId="864145519" sldId="257"/>
            <ac:spMk id="43" creationId="{F70940D3-09F1-4D11-9F14-D64D9C954908}"/>
          </ac:spMkLst>
        </pc:spChg>
        <pc:spChg chg="mod">
          <ac:chgData name="Abbona, Carlo" userId="d3776b0b-c38f-4277-a5f9-1851a4918783" providerId="ADAL" clId="{9918FB41-433B-4E2E-8498-A779E86D6956}" dt="2021-02-23T15:11:19.013" v="693" actId="164"/>
          <ac:spMkLst>
            <pc:docMk/>
            <pc:sldMk cId="864145519" sldId="257"/>
            <ac:spMk id="44" creationId="{1BE64FE6-3DE3-493A-974C-59138D6D53BB}"/>
          </ac:spMkLst>
        </pc:spChg>
        <pc:spChg chg="add del mod">
          <ac:chgData name="Abbona, Carlo" userId="d3776b0b-c38f-4277-a5f9-1851a4918783" providerId="ADAL" clId="{9918FB41-433B-4E2E-8498-A779E86D6956}" dt="2021-02-23T15:11:23.638" v="697"/>
          <ac:spMkLst>
            <pc:docMk/>
            <pc:sldMk cId="864145519" sldId="257"/>
            <ac:spMk id="45" creationId="{FC5D3735-456C-4EE7-9641-A41B81BED949}"/>
          </ac:spMkLst>
        </pc:spChg>
        <pc:spChg chg="add del mod">
          <ac:chgData name="Abbona, Carlo" userId="d3776b0b-c38f-4277-a5f9-1851a4918783" providerId="ADAL" clId="{9918FB41-433B-4E2E-8498-A779E86D6956}" dt="2021-02-23T15:11:23.638" v="697"/>
          <ac:spMkLst>
            <pc:docMk/>
            <pc:sldMk cId="864145519" sldId="257"/>
            <ac:spMk id="49" creationId="{C00FC412-335B-4AB2-801E-88E467FFF59E}"/>
          </ac:spMkLst>
        </pc:spChg>
        <pc:spChg chg="add del mod">
          <ac:chgData name="Abbona, Carlo" userId="d3776b0b-c38f-4277-a5f9-1851a4918783" providerId="ADAL" clId="{9918FB41-433B-4E2E-8498-A779E86D6956}" dt="2021-02-23T15:11:23.638" v="697"/>
          <ac:spMkLst>
            <pc:docMk/>
            <pc:sldMk cId="864145519" sldId="257"/>
            <ac:spMk id="50" creationId="{DD4AFBB5-EB52-476E-9E4B-24E66529D536}"/>
          </ac:spMkLst>
        </pc:spChg>
        <pc:spChg chg="add del mod">
          <ac:chgData name="Abbona, Carlo" userId="d3776b0b-c38f-4277-a5f9-1851a4918783" providerId="ADAL" clId="{9918FB41-433B-4E2E-8498-A779E86D6956}" dt="2021-02-23T15:11:23.638" v="697"/>
          <ac:spMkLst>
            <pc:docMk/>
            <pc:sldMk cId="864145519" sldId="257"/>
            <ac:spMk id="51" creationId="{5D21CF9A-8539-4F5D-8828-499ED0A9C32F}"/>
          </ac:spMkLst>
        </pc:spChg>
        <pc:spChg chg="add del mod">
          <ac:chgData name="Abbona, Carlo" userId="d3776b0b-c38f-4277-a5f9-1851a4918783" providerId="ADAL" clId="{9918FB41-433B-4E2E-8498-A779E86D6956}" dt="2021-02-23T15:11:23.638" v="697"/>
          <ac:spMkLst>
            <pc:docMk/>
            <pc:sldMk cId="864145519" sldId="257"/>
            <ac:spMk id="52" creationId="{2CE81603-0F9C-46D2-AF0D-4A165721F70D}"/>
          </ac:spMkLst>
        </pc:spChg>
        <pc:spChg chg="add del mod">
          <ac:chgData name="Abbona, Carlo" userId="d3776b0b-c38f-4277-a5f9-1851a4918783" providerId="ADAL" clId="{9918FB41-433B-4E2E-8498-A779E86D6956}" dt="2021-02-23T15:11:23.638" v="697"/>
          <ac:spMkLst>
            <pc:docMk/>
            <pc:sldMk cId="864145519" sldId="257"/>
            <ac:spMk id="53" creationId="{EC0BE03A-8A8A-4AFB-A179-73D90A07607E}"/>
          </ac:spMkLst>
        </pc:spChg>
        <pc:spChg chg="add del mod">
          <ac:chgData name="Abbona, Carlo" userId="d3776b0b-c38f-4277-a5f9-1851a4918783" providerId="ADAL" clId="{9918FB41-433B-4E2E-8498-A779E86D6956}" dt="2021-02-23T15:11:23.638" v="697"/>
          <ac:spMkLst>
            <pc:docMk/>
            <pc:sldMk cId="864145519" sldId="257"/>
            <ac:spMk id="54" creationId="{C7BECA43-FECD-4B9D-873F-313AEB767F0A}"/>
          </ac:spMkLst>
        </pc:spChg>
        <pc:spChg chg="add del mod">
          <ac:chgData name="Abbona, Carlo" userId="d3776b0b-c38f-4277-a5f9-1851a4918783" providerId="ADAL" clId="{9918FB41-433B-4E2E-8498-A779E86D6956}" dt="2021-02-23T15:11:23.638" v="697"/>
          <ac:spMkLst>
            <pc:docMk/>
            <pc:sldMk cId="864145519" sldId="257"/>
            <ac:spMk id="55" creationId="{1BD32156-7E8F-4F4E-AE8B-47CE558394EB}"/>
          </ac:spMkLst>
        </pc:spChg>
        <pc:spChg chg="add del mod">
          <ac:chgData name="Abbona, Carlo" userId="d3776b0b-c38f-4277-a5f9-1851a4918783" providerId="ADAL" clId="{9918FB41-433B-4E2E-8498-A779E86D6956}" dt="2021-02-23T15:11:23.638" v="697"/>
          <ac:spMkLst>
            <pc:docMk/>
            <pc:sldMk cId="864145519" sldId="257"/>
            <ac:spMk id="56" creationId="{284A908B-DC7B-4395-A7C0-B7F83678E23C}"/>
          </ac:spMkLst>
        </pc:spChg>
        <pc:spChg chg="add del mod">
          <ac:chgData name="Abbona, Carlo" userId="d3776b0b-c38f-4277-a5f9-1851a4918783" providerId="ADAL" clId="{9918FB41-433B-4E2E-8498-A779E86D6956}" dt="2021-02-23T15:11:23.638" v="697"/>
          <ac:spMkLst>
            <pc:docMk/>
            <pc:sldMk cId="864145519" sldId="257"/>
            <ac:spMk id="57" creationId="{CC61C32F-E619-434A-83F6-56E75A0360F5}"/>
          </ac:spMkLst>
        </pc:spChg>
        <pc:spChg chg="add del mod">
          <ac:chgData name="Abbona, Carlo" userId="d3776b0b-c38f-4277-a5f9-1851a4918783" providerId="ADAL" clId="{9918FB41-433B-4E2E-8498-A779E86D6956}" dt="2021-02-23T15:11:23.638" v="697"/>
          <ac:spMkLst>
            <pc:docMk/>
            <pc:sldMk cId="864145519" sldId="257"/>
            <ac:spMk id="58" creationId="{7870A4F0-E23E-4E29-A146-A65A56C3D03C}"/>
          </ac:spMkLst>
        </pc:spChg>
        <pc:spChg chg="add del mod">
          <ac:chgData name="Abbona, Carlo" userId="d3776b0b-c38f-4277-a5f9-1851a4918783" providerId="ADAL" clId="{9918FB41-433B-4E2E-8498-A779E86D6956}" dt="2021-02-23T15:11:23.638" v="697"/>
          <ac:spMkLst>
            <pc:docMk/>
            <pc:sldMk cId="864145519" sldId="257"/>
            <ac:spMk id="59" creationId="{09B1E53F-07F8-450D-A77B-FE2E256B7E86}"/>
          </ac:spMkLst>
        </pc:spChg>
        <pc:spChg chg="add del mod">
          <ac:chgData name="Abbona, Carlo" userId="d3776b0b-c38f-4277-a5f9-1851a4918783" providerId="ADAL" clId="{9918FB41-433B-4E2E-8498-A779E86D6956}" dt="2021-02-23T15:11:23.638" v="697"/>
          <ac:spMkLst>
            <pc:docMk/>
            <pc:sldMk cId="864145519" sldId="257"/>
            <ac:spMk id="60" creationId="{F82624E0-306E-46B3-857D-BD1AC65AC0F8}"/>
          </ac:spMkLst>
        </pc:spChg>
        <pc:spChg chg="mod">
          <ac:chgData name="Abbona, Carlo" userId="d3776b0b-c38f-4277-a5f9-1851a4918783" providerId="ADAL" clId="{9918FB41-433B-4E2E-8498-A779E86D6956}" dt="2021-02-23T15:11:19.013" v="693" actId="164"/>
          <ac:spMkLst>
            <pc:docMk/>
            <pc:sldMk cId="864145519" sldId="257"/>
            <ac:spMk id="62" creationId="{63C8C11D-C83E-4307-996A-26F1026D5B4F}"/>
          </ac:spMkLst>
        </pc:spChg>
        <pc:spChg chg="mod">
          <ac:chgData name="Abbona, Carlo" userId="d3776b0b-c38f-4277-a5f9-1851a4918783" providerId="ADAL" clId="{9918FB41-433B-4E2E-8498-A779E86D6956}" dt="2021-02-23T15:11:19.013" v="693" actId="164"/>
          <ac:spMkLst>
            <pc:docMk/>
            <pc:sldMk cId="864145519" sldId="257"/>
            <ac:spMk id="63" creationId="{6A245554-77ED-4117-A0FF-2D01A63B3CF6}"/>
          </ac:spMkLst>
        </pc:spChg>
        <pc:spChg chg="mod">
          <ac:chgData name="Abbona, Carlo" userId="d3776b0b-c38f-4277-a5f9-1851a4918783" providerId="ADAL" clId="{9918FB41-433B-4E2E-8498-A779E86D6956}" dt="2021-02-23T15:11:19.013" v="693" actId="164"/>
          <ac:spMkLst>
            <pc:docMk/>
            <pc:sldMk cId="864145519" sldId="257"/>
            <ac:spMk id="65" creationId="{85328501-4E08-40C7-B416-EE61D70E2624}"/>
          </ac:spMkLst>
        </pc:spChg>
        <pc:spChg chg="mod">
          <ac:chgData name="Abbona, Carlo" userId="d3776b0b-c38f-4277-a5f9-1851a4918783" providerId="ADAL" clId="{9918FB41-433B-4E2E-8498-A779E86D6956}" dt="2021-02-23T15:11:19.013" v="693" actId="164"/>
          <ac:spMkLst>
            <pc:docMk/>
            <pc:sldMk cId="864145519" sldId="257"/>
            <ac:spMk id="66" creationId="{6CC92734-0C9F-4812-ACCD-BC6E0CDDE54B}"/>
          </ac:spMkLst>
        </pc:spChg>
        <pc:spChg chg="mod">
          <ac:chgData name="Abbona, Carlo" userId="d3776b0b-c38f-4277-a5f9-1851a4918783" providerId="ADAL" clId="{9918FB41-433B-4E2E-8498-A779E86D6956}" dt="2021-02-23T15:11:19.013" v="693" actId="164"/>
          <ac:spMkLst>
            <pc:docMk/>
            <pc:sldMk cId="864145519" sldId="257"/>
            <ac:spMk id="67" creationId="{961A7617-34AE-44EE-AAC1-166ACBF12631}"/>
          </ac:spMkLst>
        </pc:spChg>
        <pc:spChg chg="mod">
          <ac:chgData name="Abbona, Carlo" userId="d3776b0b-c38f-4277-a5f9-1851a4918783" providerId="ADAL" clId="{9918FB41-433B-4E2E-8498-A779E86D6956}" dt="2021-02-23T15:11:19.013" v="693" actId="164"/>
          <ac:spMkLst>
            <pc:docMk/>
            <pc:sldMk cId="864145519" sldId="257"/>
            <ac:spMk id="68" creationId="{D9A015B4-8078-4C50-9278-CBE78DEA3351}"/>
          </ac:spMkLst>
        </pc:spChg>
        <pc:spChg chg="mod">
          <ac:chgData name="Abbona, Carlo" userId="d3776b0b-c38f-4277-a5f9-1851a4918783" providerId="ADAL" clId="{9918FB41-433B-4E2E-8498-A779E86D6956}" dt="2021-02-23T15:11:19.013" v="693" actId="164"/>
          <ac:spMkLst>
            <pc:docMk/>
            <pc:sldMk cId="864145519" sldId="257"/>
            <ac:spMk id="69" creationId="{CF71720A-C970-4A39-98DD-583F33C09746}"/>
          </ac:spMkLst>
        </pc:spChg>
        <pc:spChg chg="mod">
          <ac:chgData name="Abbona, Carlo" userId="d3776b0b-c38f-4277-a5f9-1851a4918783" providerId="ADAL" clId="{9918FB41-433B-4E2E-8498-A779E86D6956}" dt="2021-02-23T15:11:19.013" v="693" actId="164"/>
          <ac:spMkLst>
            <pc:docMk/>
            <pc:sldMk cId="864145519" sldId="257"/>
            <ac:spMk id="70" creationId="{9E4FD4B1-D7DC-4F4B-B43C-D5D75AA5EDF1}"/>
          </ac:spMkLst>
        </pc:spChg>
        <pc:spChg chg="mod">
          <ac:chgData name="Abbona, Carlo" userId="d3776b0b-c38f-4277-a5f9-1851a4918783" providerId="ADAL" clId="{9918FB41-433B-4E2E-8498-A779E86D6956}" dt="2021-02-23T15:11:19.013" v="693" actId="164"/>
          <ac:spMkLst>
            <pc:docMk/>
            <pc:sldMk cId="864145519" sldId="257"/>
            <ac:spMk id="71" creationId="{F03F0741-9A30-4B82-98E9-0F02344CA6E4}"/>
          </ac:spMkLst>
        </pc:spChg>
        <pc:spChg chg="mod">
          <ac:chgData name="Abbona, Carlo" userId="d3776b0b-c38f-4277-a5f9-1851a4918783" providerId="ADAL" clId="{9918FB41-433B-4E2E-8498-A779E86D6956}" dt="2021-02-23T15:11:19.013" v="693" actId="164"/>
          <ac:spMkLst>
            <pc:docMk/>
            <pc:sldMk cId="864145519" sldId="257"/>
            <ac:spMk id="73" creationId="{90636FBF-1EEB-46D9-A0A1-013A216C9EFB}"/>
          </ac:spMkLst>
        </pc:spChg>
        <pc:spChg chg="mod">
          <ac:chgData name="Abbona, Carlo" userId="d3776b0b-c38f-4277-a5f9-1851a4918783" providerId="ADAL" clId="{9918FB41-433B-4E2E-8498-A779E86D6956}" dt="2021-02-23T15:11:19.013" v="693" actId="164"/>
          <ac:spMkLst>
            <pc:docMk/>
            <pc:sldMk cId="864145519" sldId="257"/>
            <ac:spMk id="74" creationId="{6E4E5BD5-A90D-43B9-AB85-0B8B43F9E0FE}"/>
          </ac:spMkLst>
        </pc:spChg>
        <pc:spChg chg="mod">
          <ac:chgData name="Abbona, Carlo" userId="d3776b0b-c38f-4277-a5f9-1851a4918783" providerId="ADAL" clId="{9918FB41-433B-4E2E-8498-A779E86D6956}" dt="2021-02-23T15:11:19.013" v="693" actId="164"/>
          <ac:spMkLst>
            <pc:docMk/>
            <pc:sldMk cId="864145519" sldId="257"/>
            <ac:spMk id="75" creationId="{098FE73A-B65C-473F-B4D4-E01AB6DF0C96}"/>
          </ac:spMkLst>
        </pc:spChg>
        <pc:spChg chg="mod">
          <ac:chgData name="Abbona, Carlo" userId="d3776b0b-c38f-4277-a5f9-1851a4918783" providerId="ADAL" clId="{9918FB41-433B-4E2E-8498-A779E86D6956}" dt="2021-02-23T15:11:19.013" v="693" actId="164"/>
          <ac:spMkLst>
            <pc:docMk/>
            <pc:sldMk cId="864145519" sldId="257"/>
            <ac:spMk id="76" creationId="{945D64F0-2655-4624-8280-15DDFDC4EC9A}"/>
          </ac:spMkLst>
        </pc:spChg>
        <pc:spChg chg="mod">
          <ac:chgData name="Abbona, Carlo" userId="d3776b0b-c38f-4277-a5f9-1851a4918783" providerId="ADAL" clId="{9918FB41-433B-4E2E-8498-A779E86D6956}" dt="2021-02-23T15:11:19.013" v="693" actId="164"/>
          <ac:spMkLst>
            <pc:docMk/>
            <pc:sldMk cId="864145519" sldId="257"/>
            <ac:spMk id="77" creationId="{EA11E770-4F20-488A-A432-6B5FCB07FD5E}"/>
          </ac:spMkLst>
        </pc:spChg>
        <pc:spChg chg="mod">
          <ac:chgData name="Abbona, Carlo" userId="d3776b0b-c38f-4277-a5f9-1851a4918783" providerId="ADAL" clId="{9918FB41-433B-4E2E-8498-A779E86D6956}" dt="2021-02-23T15:11:19.013" v="693" actId="164"/>
          <ac:spMkLst>
            <pc:docMk/>
            <pc:sldMk cId="864145519" sldId="257"/>
            <ac:spMk id="78" creationId="{4BD49129-D3D2-423E-9C7F-DDA9E9C9C8D2}"/>
          </ac:spMkLst>
        </pc:spChg>
        <pc:spChg chg="mod">
          <ac:chgData name="Abbona, Carlo" userId="d3776b0b-c38f-4277-a5f9-1851a4918783" providerId="ADAL" clId="{9918FB41-433B-4E2E-8498-A779E86D6956}" dt="2021-02-23T15:11:19.013" v="693" actId="164"/>
          <ac:spMkLst>
            <pc:docMk/>
            <pc:sldMk cId="864145519" sldId="257"/>
            <ac:spMk id="79" creationId="{9A444925-3051-4220-AF0B-2CE2FF367994}"/>
          </ac:spMkLst>
        </pc:spChg>
        <pc:spChg chg="mod">
          <ac:chgData name="Abbona, Carlo" userId="d3776b0b-c38f-4277-a5f9-1851a4918783" providerId="ADAL" clId="{9918FB41-433B-4E2E-8498-A779E86D6956}" dt="2021-02-23T15:11:19.013" v="693" actId="164"/>
          <ac:spMkLst>
            <pc:docMk/>
            <pc:sldMk cId="864145519" sldId="257"/>
            <ac:spMk id="81" creationId="{354DDD76-1C96-40DD-8835-D58DDB653002}"/>
          </ac:spMkLst>
        </pc:spChg>
        <pc:spChg chg="mod">
          <ac:chgData name="Abbona, Carlo" userId="d3776b0b-c38f-4277-a5f9-1851a4918783" providerId="ADAL" clId="{9918FB41-433B-4E2E-8498-A779E86D6956}" dt="2021-02-23T15:11:19.013" v="693" actId="164"/>
          <ac:spMkLst>
            <pc:docMk/>
            <pc:sldMk cId="864145519" sldId="257"/>
            <ac:spMk id="82" creationId="{F393859E-29FE-4597-98FE-7597490D40D0}"/>
          </ac:spMkLst>
        </pc:spChg>
        <pc:spChg chg="mod">
          <ac:chgData name="Abbona, Carlo" userId="d3776b0b-c38f-4277-a5f9-1851a4918783" providerId="ADAL" clId="{9918FB41-433B-4E2E-8498-A779E86D6956}" dt="2021-02-23T15:11:19.013" v="693" actId="164"/>
          <ac:spMkLst>
            <pc:docMk/>
            <pc:sldMk cId="864145519" sldId="257"/>
            <ac:spMk id="83" creationId="{9526F17C-79BE-4EC5-9692-C8399CA3DA27}"/>
          </ac:spMkLst>
        </pc:spChg>
        <pc:spChg chg="mod">
          <ac:chgData name="Abbona, Carlo" userId="d3776b0b-c38f-4277-a5f9-1851a4918783" providerId="ADAL" clId="{9918FB41-433B-4E2E-8498-A779E86D6956}" dt="2021-02-23T15:11:19.013" v="693" actId="164"/>
          <ac:spMkLst>
            <pc:docMk/>
            <pc:sldMk cId="864145519" sldId="257"/>
            <ac:spMk id="84" creationId="{9DDB7C1D-277A-4586-88E2-AB723FCD65E2}"/>
          </ac:spMkLst>
        </pc:spChg>
        <pc:spChg chg="mod">
          <ac:chgData name="Abbona, Carlo" userId="d3776b0b-c38f-4277-a5f9-1851a4918783" providerId="ADAL" clId="{9918FB41-433B-4E2E-8498-A779E86D6956}" dt="2021-02-23T15:11:19.013" v="693" actId="164"/>
          <ac:spMkLst>
            <pc:docMk/>
            <pc:sldMk cId="864145519" sldId="257"/>
            <ac:spMk id="85" creationId="{A41515A9-1DBD-4B92-804D-D588957FC7F2}"/>
          </ac:spMkLst>
        </pc:spChg>
        <pc:spChg chg="mod">
          <ac:chgData name="Abbona, Carlo" userId="d3776b0b-c38f-4277-a5f9-1851a4918783" providerId="ADAL" clId="{9918FB41-433B-4E2E-8498-A779E86D6956}" dt="2021-02-23T15:11:19.013" v="693" actId="164"/>
          <ac:spMkLst>
            <pc:docMk/>
            <pc:sldMk cId="864145519" sldId="257"/>
            <ac:spMk id="86" creationId="{D93DFBF5-9536-4BBF-8B3D-9507D14364FF}"/>
          </ac:spMkLst>
        </pc:spChg>
        <pc:spChg chg="mod">
          <ac:chgData name="Abbona, Carlo" userId="d3776b0b-c38f-4277-a5f9-1851a4918783" providerId="ADAL" clId="{9918FB41-433B-4E2E-8498-A779E86D6956}" dt="2021-02-23T15:11:19.013" v="693" actId="164"/>
          <ac:spMkLst>
            <pc:docMk/>
            <pc:sldMk cId="864145519" sldId="257"/>
            <ac:spMk id="87" creationId="{8B577130-81F3-4CA9-AFAB-5D994F4F6F29}"/>
          </ac:spMkLst>
        </pc:spChg>
        <pc:spChg chg="mod">
          <ac:chgData name="Abbona, Carlo" userId="d3776b0b-c38f-4277-a5f9-1851a4918783" providerId="ADAL" clId="{9918FB41-433B-4E2E-8498-A779E86D6956}" dt="2021-02-23T15:11:19.013" v="693" actId="164"/>
          <ac:spMkLst>
            <pc:docMk/>
            <pc:sldMk cId="864145519" sldId="257"/>
            <ac:spMk id="89" creationId="{75C5608D-179A-4528-87C2-2B0EDBF3A5FF}"/>
          </ac:spMkLst>
        </pc:spChg>
        <pc:spChg chg="mod">
          <ac:chgData name="Abbona, Carlo" userId="d3776b0b-c38f-4277-a5f9-1851a4918783" providerId="ADAL" clId="{9918FB41-433B-4E2E-8498-A779E86D6956}" dt="2021-02-23T15:11:19.013" v="693" actId="164"/>
          <ac:spMkLst>
            <pc:docMk/>
            <pc:sldMk cId="864145519" sldId="257"/>
            <ac:spMk id="90" creationId="{E38E7266-30D4-43CA-8296-61D98177E204}"/>
          </ac:spMkLst>
        </pc:spChg>
        <pc:spChg chg="mod">
          <ac:chgData name="Abbona, Carlo" userId="d3776b0b-c38f-4277-a5f9-1851a4918783" providerId="ADAL" clId="{9918FB41-433B-4E2E-8498-A779E86D6956}" dt="2021-02-23T15:11:19.013" v="693" actId="164"/>
          <ac:spMkLst>
            <pc:docMk/>
            <pc:sldMk cId="864145519" sldId="257"/>
            <ac:spMk id="92" creationId="{4EED4F02-D646-42D3-9453-79039E2B91AF}"/>
          </ac:spMkLst>
        </pc:spChg>
        <pc:spChg chg="mod">
          <ac:chgData name="Abbona, Carlo" userId="d3776b0b-c38f-4277-a5f9-1851a4918783" providerId="ADAL" clId="{9918FB41-433B-4E2E-8498-A779E86D6956}" dt="2021-02-23T15:11:19.013" v="693" actId="164"/>
          <ac:spMkLst>
            <pc:docMk/>
            <pc:sldMk cId="864145519" sldId="257"/>
            <ac:spMk id="93" creationId="{D7C99557-E64F-412E-86A6-282FD990AB83}"/>
          </ac:spMkLst>
        </pc:spChg>
        <pc:spChg chg="mod">
          <ac:chgData name="Abbona, Carlo" userId="d3776b0b-c38f-4277-a5f9-1851a4918783" providerId="ADAL" clId="{9918FB41-433B-4E2E-8498-A779E86D6956}" dt="2021-02-23T15:11:19.013" v="693" actId="164"/>
          <ac:spMkLst>
            <pc:docMk/>
            <pc:sldMk cId="864145519" sldId="257"/>
            <ac:spMk id="94" creationId="{2D975CF2-26B3-4BFA-9EE8-360CD812D439}"/>
          </ac:spMkLst>
        </pc:spChg>
        <pc:spChg chg="add del mod">
          <ac:chgData name="Abbona, Carlo" userId="d3776b0b-c38f-4277-a5f9-1851a4918783" providerId="ADAL" clId="{9918FB41-433B-4E2E-8498-A779E86D6956}" dt="2021-02-23T15:11:23.638" v="697"/>
          <ac:spMkLst>
            <pc:docMk/>
            <pc:sldMk cId="864145519" sldId="257"/>
            <ac:spMk id="95" creationId="{B819BDBE-680D-4D4B-8227-1443AB24D2FA}"/>
          </ac:spMkLst>
        </pc:spChg>
        <pc:spChg chg="add del mod">
          <ac:chgData name="Abbona, Carlo" userId="d3776b0b-c38f-4277-a5f9-1851a4918783" providerId="ADAL" clId="{9918FB41-433B-4E2E-8498-A779E86D6956}" dt="2021-02-23T15:11:23.638" v="697"/>
          <ac:spMkLst>
            <pc:docMk/>
            <pc:sldMk cId="864145519" sldId="257"/>
            <ac:spMk id="98" creationId="{00BD3743-8DCA-477A-9779-BCD67FF8903F}"/>
          </ac:spMkLst>
        </pc:spChg>
        <pc:spChg chg="mod">
          <ac:chgData name="Abbona, Carlo" userId="d3776b0b-c38f-4277-a5f9-1851a4918783" providerId="ADAL" clId="{9918FB41-433B-4E2E-8498-A779E86D6956}" dt="2021-02-23T15:11:19.013" v="693" actId="164"/>
          <ac:spMkLst>
            <pc:docMk/>
            <pc:sldMk cId="864145519" sldId="257"/>
            <ac:spMk id="100" creationId="{73493D56-00F2-46F3-BE25-9109CC1794C1}"/>
          </ac:spMkLst>
        </pc:spChg>
        <pc:spChg chg="mod">
          <ac:chgData name="Abbona, Carlo" userId="d3776b0b-c38f-4277-a5f9-1851a4918783" providerId="ADAL" clId="{9918FB41-433B-4E2E-8498-A779E86D6956}" dt="2021-02-23T15:11:19.013" v="693" actId="164"/>
          <ac:spMkLst>
            <pc:docMk/>
            <pc:sldMk cId="864145519" sldId="257"/>
            <ac:spMk id="101" creationId="{BEA79B31-4E95-4EC4-AC21-EB7ACEAB8E8A}"/>
          </ac:spMkLst>
        </pc:spChg>
        <pc:spChg chg="mod">
          <ac:chgData name="Abbona, Carlo" userId="d3776b0b-c38f-4277-a5f9-1851a4918783" providerId="ADAL" clId="{9918FB41-433B-4E2E-8498-A779E86D6956}" dt="2021-02-23T15:11:19.013" v="693" actId="164"/>
          <ac:spMkLst>
            <pc:docMk/>
            <pc:sldMk cId="864145519" sldId="257"/>
            <ac:spMk id="102" creationId="{EBC00BAF-F068-4413-83DA-5465827EB218}"/>
          </ac:spMkLst>
        </pc:spChg>
        <pc:spChg chg="mod">
          <ac:chgData name="Abbona, Carlo" userId="d3776b0b-c38f-4277-a5f9-1851a4918783" providerId="ADAL" clId="{9918FB41-433B-4E2E-8498-A779E86D6956}" dt="2021-02-23T15:11:19.013" v="693" actId="164"/>
          <ac:spMkLst>
            <pc:docMk/>
            <pc:sldMk cId="864145519" sldId="257"/>
            <ac:spMk id="103" creationId="{E10BB685-5FEB-4D39-85EB-8B72BA9D299F}"/>
          </ac:spMkLst>
        </pc:spChg>
        <pc:spChg chg="mod">
          <ac:chgData name="Abbona, Carlo" userId="d3776b0b-c38f-4277-a5f9-1851a4918783" providerId="ADAL" clId="{9918FB41-433B-4E2E-8498-A779E86D6956}" dt="2021-02-23T15:11:19.013" v="693" actId="164"/>
          <ac:spMkLst>
            <pc:docMk/>
            <pc:sldMk cId="864145519" sldId="257"/>
            <ac:spMk id="104" creationId="{6896142C-26CE-4FAE-8768-10BF60850402}"/>
          </ac:spMkLst>
        </pc:spChg>
        <pc:spChg chg="mod">
          <ac:chgData name="Abbona, Carlo" userId="d3776b0b-c38f-4277-a5f9-1851a4918783" providerId="ADAL" clId="{9918FB41-433B-4E2E-8498-A779E86D6956}" dt="2021-02-23T15:11:19.013" v="693" actId="164"/>
          <ac:spMkLst>
            <pc:docMk/>
            <pc:sldMk cId="864145519" sldId="257"/>
            <ac:spMk id="105" creationId="{32A874DA-EFB1-4E09-B1D7-3768851141F8}"/>
          </ac:spMkLst>
        </pc:spChg>
        <pc:spChg chg="mod">
          <ac:chgData name="Abbona, Carlo" userId="d3776b0b-c38f-4277-a5f9-1851a4918783" providerId="ADAL" clId="{9918FB41-433B-4E2E-8498-A779E86D6956}" dt="2021-02-23T15:11:19.013" v="693" actId="164"/>
          <ac:spMkLst>
            <pc:docMk/>
            <pc:sldMk cId="864145519" sldId="257"/>
            <ac:spMk id="106" creationId="{FD140856-64CA-49F8-A392-B94A455BFFD4}"/>
          </ac:spMkLst>
        </pc:spChg>
        <pc:spChg chg="mod">
          <ac:chgData name="Abbona, Carlo" userId="d3776b0b-c38f-4277-a5f9-1851a4918783" providerId="ADAL" clId="{9918FB41-433B-4E2E-8498-A779E86D6956}" dt="2021-02-23T15:11:19.013" v="693" actId="164"/>
          <ac:spMkLst>
            <pc:docMk/>
            <pc:sldMk cId="864145519" sldId="257"/>
            <ac:spMk id="107" creationId="{A9FDEE5F-4D43-41D8-B9B8-7C8833B6F6C9}"/>
          </ac:spMkLst>
        </pc:spChg>
        <pc:spChg chg="mod">
          <ac:chgData name="Abbona, Carlo" userId="d3776b0b-c38f-4277-a5f9-1851a4918783" providerId="ADAL" clId="{9918FB41-433B-4E2E-8498-A779E86D6956}" dt="2021-02-23T15:11:19.013" v="693" actId="164"/>
          <ac:spMkLst>
            <pc:docMk/>
            <pc:sldMk cId="864145519" sldId="257"/>
            <ac:spMk id="108" creationId="{01BD5891-94A3-40BA-966B-233C98C761C0}"/>
          </ac:spMkLst>
        </pc:spChg>
        <pc:spChg chg="mod">
          <ac:chgData name="Abbona, Carlo" userId="d3776b0b-c38f-4277-a5f9-1851a4918783" providerId="ADAL" clId="{9918FB41-433B-4E2E-8498-A779E86D6956}" dt="2021-02-23T15:11:19.013" v="693" actId="164"/>
          <ac:spMkLst>
            <pc:docMk/>
            <pc:sldMk cId="864145519" sldId="257"/>
            <ac:spMk id="109" creationId="{AFC08DF1-A66B-403D-A93E-B68B70C60EFA}"/>
          </ac:spMkLst>
        </pc:spChg>
        <pc:spChg chg="mod">
          <ac:chgData name="Abbona, Carlo" userId="d3776b0b-c38f-4277-a5f9-1851a4918783" providerId="ADAL" clId="{9918FB41-433B-4E2E-8498-A779E86D6956}" dt="2021-02-23T15:11:19.013" v="693" actId="164"/>
          <ac:spMkLst>
            <pc:docMk/>
            <pc:sldMk cId="864145519" sldId="257"/>
            <ac:spMk id="110" creationId="{40D605D5-3249-4357-A3C0-FBCF63C22FB5}"/>
          </ac:spMkLst>
        </pc:spChg>
        <pc:spChg chg="mod">
          <ac:chgData name="Abbona, Carlo" userId="d3776b0b-c38f-4277-a5f9-1851a4918783" providerId="ADAL" clId="{9918FB41-433B-4E2E-8498-A779E86D6956}" dt="2021-02-23T15:11:19.013" v="693" actId="164"/>
          <ac:spMkLst>
            <pc:docMk/>
            <pc:sldMk cId="864145519" sldId="257"/>
            <ac:spMk id="111" creationId="{84081367-8697-471D-B57C-548AACA85863}"/>
          </ac:spMkLst>
        </pc:spChg>
        <pc:spChg chg="mod">
          <ac:chgData name="Abbona, Carlo" userId="d3776b0b-c38f-4277-a5f9-1851a4918783" providerId="ADAL" clId="{9918FB41-433B-4E2E-8498-A779E86D6956}" dt="2021-02-23T15:11:19.013" v="693" actId="164"/>
          <ac:spMkLst>
            <pc:docMk/>
            <pc:sldMk cId="864145519" sldId="257"/>
            <ac:spMk id="112" creationId="{99BE45E8-1480-4AD3-A5EF-F315260B1D03}"/>
          </ac:spMkLst>
        </pc:spChg>
        <pc:spChg chg="mod">
          <ac:chgData name="Abbona, Carlo" userId="d3776b0b-c38f-4277-a5f9-1851a4918783" providerId="ADAL" clId="{9918FB41-433B-4E2E-8498-A779E86D6956}" dt="2021-02-23T15:11:19.013" v="693" actId="164"/>
          <ac:spMkLst>
            <pc:docMk/>
            <pc:sldMk cId="864145519" sldId="257"/>
            <ac:spMk id="113" creationId="{50572658-DC61-4AD4-B787-5635ED078DAC}"/>
          </ac:spMkLst>
        </pc:spChg>
        <pc:spChg chg="mod">
          <ac:chgData name="Abbona, Carlo" userId="d3776b0b-c38f-4277-a5f9-1851a4918783" providerId="ADAL" clId="{9918FB41-433B-4E2E-8498-A779E86D6956}" dt="2021-02-23T15:11:19.013" v="693" actId="164"/>
          <ac:spMkLst>
            <pc:docMk/>
            <pc:sldMk cId="864145519" sldId="257"/>
            <ac:spMk id="114" creationId="{D69CB071-2B9B-4ED3-A49D-C775B79FE7F8}"/>
          </ac:spMkLst>
        </pc:spChg>
        <pc:spChg chg="mod">
          <ac:chgData name="Abbona, Carlo" userId="d3776b0b-c38f-4277-a5f9-1851a4918783" providerId="ADAL" clId="{9918FB41-433B-4E2E-8498-A779E86D6956}" dt="2021-02-23T15:11:19.013" v="693" actId="164"/>
          <ac:spMkLst>
            <pc:docMk/>
            <pc:sldMk cId="864145519" sldId="257"/>
            <ac:spMk id="115" creationId="{617B56D1-692A-4AB5-BB57-19B4B97247C0}"/>
          </ac:spMkLst>
        </pc:spChg>
        <pc:spChg chg="mod">
          <ac:chgData name="Abbona, Carlo" userId="d3776b0b-c38f-4277-a5f9-1851a4918783" providerId="ADAL" clId="{9918FB41-433B-4E2E-8498-A779E86D6956}" dt="2021-02-23T15:11:19.013" v="693" actId="164"/>
          <ac:spMkLst>
            <pc:docMk/>
            <pc:sldMk cId="864145519" sldId="257"/>
            <ac:spMk id="116" creationId="{D007BA31-D72D-43E3-BDE6-8CC1BD725F9B}"/>
          </ac:spMkLst>
        </pc:spChg>
        <pc:spChg chg="mod">
          <ac:chgData name="Abbona, Carlo" userId="d3776b0b-c38f-4277-a5f9-1851a4918783" providerId="ADAL" clId="{9918FB41-433B-4E2E-8498-A779E86D6956}" dt="2021-02-23T15:11:19.013" v="693" actId="164"/>
          <ac:spMkLst>
            <pc:docMk/>
            <pc:sldMk cId="864145519" sldId="257"/>
            <ac:spMk id="117" creationId="{9754E29C-1A89-4052-85AD-D4DB6C04453B}"/>
          </ac:spMkLst>
        </pc:spChg>
        <pc:spChg chg="mod">
          <ac:chgData name="Abbona, Carlo" userId="d3776b0b-c38f-4277-a5f9-1851a4918783" providerId="ADAL" clId="{9918FB41-433B-4E2E-8498-A779E86D6956}" dt="2021-02-23T15:11:19.013" v="693" actId="164"/>
          <ac:spMkLst>
            <pc:docMk/>
            <pc:sldMk cId="864145519" sldId="257"/>
            <ac:spMk id="118" creationId="{E6AF36E6-346F-4275-BB3D-42EC46FBFA1F}"/>
          </ac:spMkLst>
        </pc:spChg>
        <pc:spChg chg="mod">
          <ac:chgData name="Abbona, Carlo" userId="d3776b0b-c38f-4277-a5f9-1851a4918783" providerId="ADAL" clId="{9918FB41-433B-4E2E-8498-A779E86D6956}" dt="2021-02-23T15:11:19.013" v="693" actId="164"/>
          <ac:spMkLst>
            <pc:docMk/>
            <pc:sldMk cId="864145519" sldId="257"/>
            <ac:spMk id="119" creationId="{AB98DCB6-7781-4C9D-A5A2-A57129DAA19B}"/>
          </ac:spMkLst>
        </pc:spChg>
        <pc:spChg chg="mod">
          <ac:chgData name="Abbona, Carlo" userId="d3776b0b-c38f-4277-a5f9-1851a4918783" providerId="ADAL" clId="{9918FB41-433B-4E2E-8498-A779E86D6956}" dt="2021-02-23T15:11:19.013" v="693" actId="164"/>
          <ac:spMkLst>
            <pc:docMk/>
            <pc:sldMk cId="864145519" sldId="257"/>
            <ac:spMk id="120" creationId="{45D64288-2DAF-454A-A3E2-09B621E13FD5}"/>
          </ac:spMkLst>
        </pc:spChg>
        <pc:spChg chg="mod">
          <ac:chgData name="Abbona, Carlo" userId="d3776b0b-c38f-4277-a5f9-1851a4918783" providerId="ADAL" clId="{9918FB41-433B-4E2E-8498-A779E86D6956}" dt="2021-02-23T15:11:19.013" v="693" actId="164"/>
          <ac:spMkLst>
            <pc:docMk/>
            <pc:sldMk cId="864145519" sldId="257"/>
            <ac:spMk id="121" creationId="{E2545D1B-469E-42F4-A114-1804BF568BFC}"/>
          </ac:spMkLst>
        </pc:spChg>
        <pc:spChg chg="mod">
          <ac:chgData name="Abbona, Carlo" userId="d3776b0b-c38f-4277-a5f9-1851a4918783" providerId="ADAL" clId="{9918FB41-433B-4E2E-8498-A779E86D6956}" dt="2021-02-23T15:11:19.013" v="693" actId="164"/>
          <ac:spMkLst>
            <pc:docMk/>
            <pc:sldMk cId="864145519" sldId="257"/>
            <ac:spMk id="122" creationId="{B43DA401-0FF0-4A70-875E-991DFC4206E9}"/>
          </ac:spMkLst>
        </pc:spChg>
        <pc:spChg chg="mod">
          <ac:chgData name="Abbona, Carlo" userId="d3776b0b-c38f-4277-a5f9-1851a4918783" providerId="ADAL" clId="{9918FB41-433B-4E2E-8498-A779E86D6956}" dt="2021-02-23T15:11:19.013" v="693" actId="164"/>
          <ac:spMkLst>
            <pc:docMk/>
            <pc:sldMk cId="864145519" sldId="257"/>
            <ac:spMk id="123" creationId="{0A73990E-54D1-46DC-93BE-D2B03EB51E56}"/>
          </ac:spMkLst>
        </pc:spChg>
        <pc:spChg chg="mod">
          <ac:chgData name="Abbona, Carlo" userId="d3776b0b-c38f-4277-a5f9-1851a4918783" providerId="ADAL" clId="{9918FB41-433B-4E2E-8498-A779E86D6956}" dt="2021-02-23T15:11:19.013" v="693" actId="164"/>
          <ac:spMkLst>
            <pc:docMk/>
            <pc:sldMk cId="864145519" sldId="257"/>
            <ac:spMk id="124" creationId="{DA8EB14E-EDC1-4180-856A-1FD1AC1B64A7}"/>
          </ac:spMkLst>
        </pc:spChg>
        <pc:spChg chg="mod">
          <ac:chgData name="Abbona, Carlo" userId="d3776b0b-c38f-4277-a5f9-1851a4918783" providerId="ADAL" clId="{9918FB41-433B-4E2E-8498-A779E86D6956}" dt="2021-02-23T15:11:19.013" v="693" actId="164"/>
          <ac:spMkLst>
            <pc:docMk/>
            <pc:sldMk cId="864145519" sldId="257"/>
            <ac:spMk id="125" creationId="{6E4FB67D-23C0-4E1E-A791-EB5D6686D9EC}"/>
          </ac:spMkLst>
        </pc:spChg>
        <pc:spChg chg="mod">
          <ac:chgData name="Abbona, Carlo" userId="d3776b0b-c38f-4277-a5f9-1851a4918783" providerId="ADAL" clId="{9918FB41-433B-4E2E-8498-A779E86D6956}" dt="2021-02-23T15:11:19.013" v="693" actId="164"/>
          <ac:spMkLst>
            <pc:docMk/>
            <pc:sldMk cId="864145519" sldId="257"/>
            <ac:spMk id="126" creationId="{D1A40CA4-4A19-41F3-A46F-1B75213545EE}"/>
          </ac:spMkLst>
        </pc:spChg>
        <pc:spChg chg="mod">
          <ac:chgData name="Abbona, Carlo" userId="d3776b0b-c38f-4277-a5f9-1851a4918783" providerId="ADAL" clId="{9918FB41-433B-4E2E-8498-A779E86D6956}" dt="2021-02-23T15:11:19.013" v="693" actId="164"/>
          <ac:spMkLst>
            <pc:docMk/>
            <pc:sldMk cId="864145519" sldId="257"/>
            <ac:spMk id="127" creationId="{760FC239-B37A-4CC3-A003-F6F9C6D640E3}"/>
          </ac:spMkLst>
        </pc:spChg>
        <pc:spChg chg="mod">
          <ac:chgData name="Abbona, Carlo" userId="d3776b0b-c38f-4277-a5f9-1851a4918783" providerId="ADAL" clId="{9918FB41-433B-4E2E-8498-A779E86D6956}" dt="2021-02-23T15:11:19.013" v="693" actId="164"/>
          <ac:spMkLst>
            <pc:docMk/>
            <pc:sldMk cId="864145519" sldId="257"/>
            <ac:spMk id="128" creationId="{B7AD0AD7-80A1-427C-BD26-D1119A613284}"/>
          </ac:spMkLst>
        </pc:spChg>
        <pc:spChg chg="mod">
          <ac:chgData name="Abbona, Carlo" userId="d3776b0b-c38f-4277-a5f9-1851a4918783" providerId="ADAL" clId="{9918FB41-433B-4E2E-8498-A779E86D6956}" dt="2021-02-23T15:11:19.013" v="693" actId="164"/>
          <ac:spMkLst>
            <pc:docMk/>
            <pc:sldMk cId="864145519" sldId="257"/>
            <ac:spMk id="129" creationId="{AED1FF36-BE92-4E87-89A9-D2364EA1B4FD}"/>
          </ac:spMkLst>
        </pc:spChg>
        <pc:spChg chg="mod">
          <ac:chgData name="Abbona, Carlo" userId="d3776b0b-c38f-4277-a5f9-1851a4918783" providerId="ADAL" clId="{9918FB41-433B-4E2E-8498-A779E86D6956}" dt="2021-02-23T15:11:19.013" v="693" actId="164"/>
          <ac:spMkLst>
            <pc:docMk/>
            <pc:sldMk cId="864145519" sldId="257"/>
            <ac:spMk id="130" creationId="{94A94600-F25D-4687-8C0B-BD58CEA84F50}"/>
          </ac:spMkLst>
        </pc:spChg>
        <pc:spChg chg="mod">
          <ac:chgData name="Abbona, Carlo" userId="d3776b0b-c38f-4277-a5f9-1851a4918783" providerId="ADAL" clId="{9918FB41-433B-4E2E-8498-A779E86D6956}" dt="2021-02-23T15:11:19.013" v="693" actId="164"/>
          <ac:spMkLst>
            <pc:docMk/>
            <pc:sldMk cId="864145519" sldId="257"/>
            <ac:spMk id="131" creationId="{91ACADF7-F3D7-4D4E-B453-EECE4E3BFF7B}"/>
          </ac:spMkLst>
        </pc:spChg>
        <pc:spChg chg="mod">
          <ac:chgData name="Abbona, Carlo" userId="d3776b0b-c38f-4277-a5f9-1851a4918783" providerId="ADAL" clId="{9918FB41-433B-4E2E-8498-A779E86D6956}" dt="2021-02-23T15:11:19.013" v="693" actId="164"/>
          <ac:spMkLst>
            <pc:docMk/>
            <pc:sldMk cId="864145519" sldId="257"/>
            <ac:spMk id="132" creationId="{F1D143FF-99F6-4628-A37C-A24FC78344E0}"/>
          </ac:spMkLst>
        </pc:spChg>
        <pc:spChg chg="mod">
          <ac:chgData name="Abbona, Carlo" userId="d3776b0b-c38f-4277-a5f9-1851a4918783" providerId="ADAL" clId="{9918FB41-433B-4E2E-8498-A779E86D6956}" dt="2021-02-23T15:11:19.013" v="693" actId="164"/>
          <ac:spMkLst>
            <pc:docMk/>
            <pc:sldMk cId="864145519" sldId="257"/>
            <ac:spMk id="133" creationId="{89AE1E79-D9D6-44F2-B81C-371E43423B2B}"/>
          </ac:spMkLst>
        </pc:spChg>
        <pc:spChg chg="mod">
          <ac:chgData name="Abbona, Carlo" userId="d3776b0b-c38f-4277-a5f9-1851a4918783" providerId="ADAL" clId="{9918FB41-433B-4E2E-8498-A779E86D6956}" dt="2021-02-23T15:11:19.013" v="693" actId="164"/>
          <ac:spMkLst>
            <pc:docMk/>
            <pc:sldMk cId="864145519" sldId="257"/>
            <ac:spMk id="134" creationId="{F95A1BB9-B573-4457-8A96-AB96CAEEB1A3}"/>
          </ac:spMkLst>
        </pc:spChg>
        <pc:spChg chg="mod">
          <ac:chgData name="Abbona, Carlo" userId="d3776b0b-c38f-4277-a5f9-1851a4918783" providerId="ADAL" clId="{9918FB41-433B-4E2E-8498-A779E86D6956}" dt="2021-02-23T15:11:19.013" v="693" actId="164"/>
          <ac:spMkLst>
            <pc:docMk/>
            <pc:sldMk cId="864145519" sldId="257"/>
            <ac:spMk id="135" creationId="{0FE13B88-9ECD-448E-B1F4-1B7AE4C10550}"/>
          </ac:spMkLst>
        </pc:spChg>
        <pc:spChg chg="mod">
          <ac:chgData name="Abbona, Carlo" userId="d3776b0b-c38f-4277-a5f9-1851a4918783" providerId="ADAL" clId="{9918FB41-433B-4E2E-8498-A779E86D6956}" dt="2021-02-23T15:11:19.013" v="693" actId="164"/>
          <ac:spMkLst>
            <pc:docMk/>
            <pc:sldMk cId="864145519" sldId="257"/>
            <ac:spMk id="136" creationId="{D4EA77E9-B763-48AF-9137-1648A81BE4D5}"/>
          </ac:spMkLst>
        </pc:spChg>
        <pc:spChg chg="mod">
          <ac:chgData name="Abbona, Carlo" userId="d3776b0b-c38f-4277-a5f9-1851a4918783" providerId="ADAL" clId="{9918FB41-433B-4E2E-8498-A779E86D6956}" dt="2021-02-23T15:11:19.013" v="693" actId="164"/>
          <ac:spMkLst>
            <pc:docMk/>
            <pc:sldMk cId="864145519" sldId="257"/>
            <ac:spMk id="137" creationId="{DDD324B8-6B2C-42D4-9023-5D7BE976D6A4}"/>
          </ac:spMkLst>
        </pc:spChg>
        <pc:spChg chg="mod">
          <ac:chgData name="Abbona, Carlo" userId="d3776b0b-c38f-4277-a5f9-1851a4918783" providerId="ADAL" clId="{9918FB41-433B-4E2E-8498-A779E86D6956}" dt="2021-02-23T15:11:19.013" v="693" actId="164"/>
          <ac:spMkLst>
            <pc:docMk/>
            <pc:sldMk cId="864145519" sldId="257"/>
            <ac:spMk id="138" creationId="{7A542A64-6D4E-41AE-93A5-1B1369DAAD37}"/>
          </ac:spMkLst>
        </pc:spChg>
        <pc:spChg chg="mod">
          <ac:chgData name="Abbona, Carlo" userId="d3776b0b-c38f-4277-a5f9-1851a4918783" providerId="ADAL" clId="{9918FB41-433B-4E2E-8498-A779E86D6956}" dt="2021-02-23T15:11:19.013" v="693" actId="164"/>
          <ac:spMkLst>
            <pc:docMk/>
            <pc:sldMk cId="864145519" sldId="257"/>
            <ac:spMk id="139" creationId="{27772F53-D0CA-4400-8BF5-CD3460C1A961}"/>
          </ac:spMkLst>
        </pc:spChg>
        <pc:spChg chg="mod">
          <ac:chgData name="Abbona, Carlo" userId="d3776b0b-c38f-4277-a5f9-1851a4918783" providerId="ADAL" clId="{9918FB41-433B-4E2E-8498-A779E86D6956}" dt="2021-02-23T15:11:19.013" v="693" actId="164"/>
          <ac:spMkLst>
            <pc:docMk/>
            <pc:sldMk cId="864145519" sldId="257"/>
            <ac:spMk id="140" creationId="{568A32BC-99C5-4546-8FDD-FCB7C9F02BA5}"/>
          </ac:spMkLst>
        </pc:spChg>
        <pc:spChg chg="mod">
          <ac:chgData name="Abbona, Carlo" userId="d3776b0b-c38f-4277-a5f9-1851a4918783" providerId="ADAL" clId="{9918FB41-433B-4E2E-8498-A779E86D6956}" dt="2021-02-23T15:11:19.013" v="693" actId="164"/>
          <ac:spMkLst>
            <pc:docMk/>
            <pc:sldMk cId="864145519" sldId="257"/>
            <ac:spMk id="141" creationId="{076FB9BF-DD41-4411-9F44-EC909D04CA1D}"/>
          </ac:spMkLst>
        </pc:spChg>
        <pc:spChg chg="mod">
          <ac:chgData name="Abbona, Carlo" userId="d3776b0b-c38f-4277-a5f9-1851a4918783" providerId="ADAL" clId="{9918FB41-433B-4E2E-8498-A779E86D6956}" dt="2021-02-23T15:11:19.013" v="693" actId="164"/>
          <ac:spMkLst>
            <pc:docMk/>
            <pc:sldMk cId="864145519" sldId="257"/>
            <ac:spMk id="142" creationId="{1B2D0BBF-0160-4273-AAB0-D66BCC3D241B}"/>
          </ac:spMkLst>
        </pc:spChg>
        <pc:spChg chg="mod">
          <ac:chgData name="Abbona, Carlo" userId="d3776b0b-c38f-4277-a5f9-1851a4918783" providerId="ADAL" clId="{9918FB41-433B-4E2E-8498-A779E86D6956}" dt="2021-02-23T15:11:19.013" v="693" actId="164"/>
          <ac:spMkLst>
            <pc:docMk/>
            <pc:sldMk cId="864145519" sldId="257"/>
            <ac:spMk id="143" creationId="{5F913DE8-FA46-47B1-A583-673CE79F7C4E}"/>
          </ac:spMkLst>
        </pc:spChg>
        <pc:spChg chg="mod">
          <ac:chgData name="Abbona, Carlo" userId="d3776b0b-c38f-4277-a5f9-1851a4918783" providerId="ADAL" clId="{9918FB41-433B-4E2E-8498-A779E86D6956}" dt="2021-02-23T15:11:19.013" v="693" actId="164"/>
          <ac:spMkLst>
            <pc:docMk/>
            <pc:sldMk cId="864145519" sldId="257"/>
            <ac:spMk id="144" creationId="{2959B44D-CA4B-44CB-B959-FAAC54169006}"/>
          </ac:spMkLst>
        </pc:spChg>
        <pc:spChg chg="mod">
          <ac:chgData name="Abbona, Carlo" userId="d3776b0b-c38f-4277-a5f9-1851a4918783" providerId="ADAL" clId="{9918FB41-433B-4E2E-8498-A779E86D6956}" dt="2021-02-23T15:11:19.013" v="693" actId="164"/>
          <ac:spMkLst>
            <pc:docMk/>
            <pc:sldMk cId="864145519" sldId="257"/>
            <ac:spMk id="145" creationId="{468A6468-1F63-4CD2-AD92-68499FB151BB}"/>
          </ac:spMkLst>
        </pc:spChg>
        <pc:spChg chg="mod">
          <ac:chgData name="Abbona, Carlo" userId="d3776b0b-c38f-4277-a5f9-1851a4918783" providerId="ADAL" clId="{9918FB41-433B-4E2E-8498-A779E86D6956}" dt="2021-02-23T15:11:19.013" v="693" actId="164"/>
          <ac:spMkLst>
            <pc:docMk/>
            <pc:sldMk cId="864145519" sldId="257"/>
            <ac:spMk id="146" creationId="{549AB50E-99FD-4D8B-9D8B-4E0DEA73E561}"/>
          </ac:spMkLst>
        </pc:spChg>
        <pc:spChg chg="mod">
          <ac:chgData name="Abbona, Carlo" userId="d3776b0b-c38f-4277-a5f9-1851a4918783" providerId="ADAL" clId="{9918FB41-433B-4E2E-8498-A779E86D6956}" dt="2021-02-23T15:11:19.013" v="693" actId="164"/>
          <ac:spMkLst>
            <pc:docMk/>
            <pc:sldMk cId="864145519" sldId="257"/>
            <ac:spMk id="147" creationId="{FD6081DB-2314-48A4-8743-E4D571757F8B}"/>
          </ac:spMkLst>
        </pc:spChg>
        <pc:spChg chg="mod">
          <ac:chgData name="Abbona, Carlo" userId="d3776b0b-c38f-4277-a5f9-1851a4918783" providerId="ADAL" clId="{9918FB41-433B-4E2E-8498-A779E86D6956}" dt="2021-02-23T15:11:19.013" v="693" actId="164"/>
          <ac:spMkLst>
            <pc:docMk/>
            <pc:sldMk cId="864145519" sldId="257"/>
            <ac:spMk id="148" creationId="{BDE85891-B0A0-4791-A777-C6C6DE4C7C08}"/>
          </ac:spMkLst>
        </pc:spChg>
        <pc:spChg chg="mod">
          <ac:chgData name="Abbona, Carlo" userId="d3776b0b-c38f-4277-a5f9-1851a4918783" providerId="ADAL" clId="{9918FB41-433B-4E2E-8498-A779E86D6956}" dt="2021-02-23T15:11:19.013" v="693" actId="164"/>
          <ac:spMkLst>
            <pc:docMk/>
            <pc:sldMk cId="864145519" sldId="257"/>
            <ac:spMk id="149" creationId="{4DD4382B-C6DF-41B6-935A-217253B04C30}"/>
          </ac:spMkLst>
        </pc:spChg>
        <pc:spChg chg="mod">
          <ac:chgData name="Abbona, Carlo" userId="d3776b0b-c38f-4277-a5f9-1851a4918783" providerId="ADAL" clId="{9918FB41-433B-4E2E-8498-A779E86D6956}" dt="2021-02-23T15:11:19.013" v="693" actId="164"/>
          <ac:spMkLst>
            <pc:docMk/>
            <pc:sldMk cId="864145519" sldId="257"/>
            <ac:spMk id="150" creationId="{7067D76A-A219-44F0-B1AF-73DF50B7BFA0}"/>
          </ac:spMkLst>
        </pc:spChg>
        <pc:spChg chg="mod">
          <ac:chgData name="Abbona, Carlo" userId="d3776b0b-c38f-4277-a5f9-1851a4918783" providerId="ADAL" clId="{9918FB41-433B-4E2E-8498-A779E86D6956}" dt="2021-02-23T15:11:19.013" v="693" actId="164"/>
          <ac:spMkLst>
            <pc:docMk/>
            <pc:sldMk cId="864145519" sldId="257"/>
            <ac:spMk id="151" creationId="{D2A54A43-1C32-4FE5-A5B3-8504B73BD9CD}"/>
          </ac:spMkLst>
        </pc:spChg>
        <pc:spChg chg="mod">
          <ac:chgData name="Abbona, Carlo" userId="d3776b0b-c38f-4277-a5f9-1851a4918783" providerId="ADAL" clId="{9918FB41-433B-4E2E-8498-A779E86D6956}" dt="2021-02-23T15:11:19.013" v="693" actId="164"/>
          <ac:spMkLst>
            <pc:docMk/>
            <pc:sldMk cId="864145519" sldId="257"/>
            <ac:spMk id="152" creationId="{934ABAAA-6683-4365-B330-86E17D97A93D}"/>
          </ac:spMkLst>
        </pc:spChg>
        <pc:spChg chg="mod">
          <ac:chgData name="Abbona, Carlo" userId="d3776b0b-c38f-4277-a5f9-1851a4918783" providerId="ADAL" clId="{9918FB41-433B-4E2E-8498-A779E86D6956}" dt="2021-02-23T15:11:19.013" v="693" actId="164"/>
          <ac:spMkLst>
            <pc:docMk/>
            <pc:sldMk cId="864145519" sldId="257"/>
            <ac:spMk id="153" creationId="{4E1A137E-FC7B-4B43-835B-AD0A0432890E}"/>
          </ac:spMkLst>
        </pc:spChg>
        <pc:spChg chg="mod">
          <ac:chgData name="Abbona, Carlo" userId="d3776b0b-c38f-4277-a5f9-1851a4918783" providerId="ADAL" clId="{9918FB41-433B-4E2E-8498-A779E86D6956}" dt="2021-02-23T15:11:19.013" v="693" actId="164"/>
          <ac:spMkLst>
            <pc:docMk/>
            <pc:sldMk cId="864145519" sldId="257"/>
            <ac:spMk id="154" creationId="{D1A3A65F-3640-4B2E-BF74-A9ADE30C644E}"/>
          </ac:spMkLst>
        </pc:spChg>
        <pc:spChg chg="mod">
          <ac:chgData name="Abbona, Carlo" userId="d3776b0b-c38f-4277-a5f9-1851a4918783" providerId="ADAL" clId="{9918FB41-433B-4E2E-8498-A779E86D6956}" dt="2021-02-23T15:11:19.013" v="693" actId="164"/>
          <ac:spMkLst>
            <pc:docMk/>
            <pc:sldMk cId="864145519" sldId="257"/>
            <ac:spMk id="155" creationId="{02878F41-7810-492A-9567-FF753AAA40E4}"/>
          </ac:spMkLst>
        </pc:spChg>
        <pc:spChg chg="mod">
          <ac:chgData name="Abbona, Carlo" userId="d3776b0b-c38f-4277-a5f9-1851a4918783" providerId="ADAL" clId="{9918FB41-433B-4E2E-8498-A779E86D6956}" dt="2021-02-23T15:11:19.013" v="693" actId="164"/>
          <ac:spMkLst>
            <pc:docMk/>
            <pc:sldMk cId="864145519" sldId="257"/>
            <ac:spMk id="156" creationId="{D6B35237-769E-4AC6-BCDC-84216A33F3BA}"/>
          </ac:spMkLst>
        </pc:spChg>
        <pc:spChg chg="mod">
          <ac:chgData name="Abbona, Carlo" userId="d3776b0b-c38f-4277-a5f9-1851a4918783" providerId="ADAL" clId="{9918FB41-433B-4E2E-8498-A779E86D6956}" dt="2021-02-23T15:11:19.013" v="693" actId="164"/>
          <ac:spMkLst>
            <pc:docMk/>
            <pc:sldMk cId="864145519" sldId="257"/>
            <ac:spMk id="157" creationId="{91B0F111-7C4F-40CF-949E-C2CB5E918FBF}"/>
          </ac:spMkLst>
        </pc:spChg>
        <pc:spChg chg="add del mod">
          <ac:chgData name="Abbona, Carlo" userId="d3776b0b-c38f-4277-a5f9-1851a4918783" providerId="ADAL" clId="{9918FB41-433B-4E2E-8498-A779E86D6956}" dt="2021-02-23T15:11:23.638" v="697"/>
          <ac:spMkLst>
            <pc:docMk/>
            <pc:sldMk cId="864145519" sldId="257"/>
            <ac:spMk id="160" creationId="{D847C589-A4A2-4C03-B334-20B4022868A4}"/>
          </ac:spMkLst>
        </pc:spChg>
        <pc:spChg chg="add del mod">
          <ac:chgData name="Abbona, Carlo" userId="d3776b0b-c38f-4277-a5f9-1851a4918783" providerId="ADAL" clId="{9918FB41-433B-4E2E-8498-A779E86D6956}" dt="2021-02-23T15:11:23.638" v="697"/>
          <ac:spMkLst>
            <pc:docMk/>
            <pc:sldMk cId="864145519" sldId="257"/>
            <ac:spMk id="161" creationId="{3DB91E95-141B-4684-8F74-484EDC5A1265}"/>
          </ac:spMkLst>
        </pc:spChg>
        <pc:spChg chg="mod">
          <ac:chgData name="Abbona, Carlo" userId="d3776b0b-c38f-4277-a5f9-1851a4918783" providerId="ADAL" clId="{9918FB41-433B-4E2E-8498-A779E86D6956}" dt="2021-02-23T15:11:19.013" v="693" actId="164"/>
          <ac:spMkLst>
            <pc:docMk/>
            <pc:sldMk cId="864145519" sldId="257"/>
            <ac:spMk id="163" creationId="{58B6C396-8BC4-4588-9DED-2576F78381A3}"/>
          </ac:spMkLst>
        </pc:spChg>
        <pc:spChg chg="mod">
          <ac:chgData name="Abbona, Carlo" userId="d3776b0b-c38f-4277-a5f9-1851a4918783" providerId="ADAL" clId="{9918FB41-433B-4E2E-8498-A779E86D6956}" dt="2021-02-23T15:11:19.013" v="693" actId="164"/>
          <ac:spMkLst>
            <pc:docMk/>
            <pc:sldMk cId="864145519" sldId="257"/>
            <ac:spMk id="164" creationId="{637B05F5-2339-42C5-BA29-4C5F482E5220}"/>
          </ac:spMkLst>
        </pc:spChg>
        <pc:spChg chg="mod">
          <ac:chgData name="Abbona, Carlo" userId="d3776b0b-c38f-4277-a5f9-1851a4918783" providerId="ADAL" clId="{9918FB41-433B-4E2E-8498-A779E86D6956}" dt="2021-02-23T15:11:19.013" v="693" actId="164"/>
          <ac:spMkLst>
            <pc:docMk/>
            <pc:sldMk cId="864145519" sldId="257"/>
            <ac:spMk id="166" creationId="{155200CA-C524-4179-AF59-1C4616F1B876}"/>
          </ac:spMkLst>
        </pc:spChg>
        <pc:spChg chg="mod">
          <ac:chgData name="Abbona, Carlo" userId="d3776b0b-c38f-4277-a5f9-1851a4918783" providerId="ADAL" clId="{9918FB41-433B-4E2E-8498-A779E86D6956}" dt="2021-02-23T15:11:19.013" v="693" actId="164"/>
          <ac:spMkLst>
            <pc:docMk/>
            <pc:sldMk cId="864145519" sldId="257"/>
            <ac:spMk id="167" creationId="{8EC35E70-ABBE-4210-95D9-26C56778E9FE}"/>
          </ac:spMkLst>
        </pc:spChg>
        <pc:spChg chg="mod">
          <ac:chgData name="Abbona, Carlo" userId="d3776b0b-c38f-4277-a5f9-1851a4918783" providerId="ADAL" clId="{9918FB41-433B-4E2E-8498-A779E86D6956}" dt="2021-02-23T15:11:19.013" v="693" actId="164"/>
          <ac:spMkLst>
            <pc:docMk/>
            <pc:sldMk cId="864145519" sldId="257"/>
            <ac:spMk id="169" creationId="{7E773CCB-139F-42AE-A919-8E8903DF5F3D}"/>
          </ac:spMkLst>
        </pc:spChg>
        <pc:spChg chg="mod">
          <ac:chgData name="Abbona, Carlo" userId="d3776b0b-c38f-4277-a5f9-1851a4918783" providerId="ADAL" clId="{9918FB41-433B-4E2E-8498-A779E86D6956}" dt="2021-02-23T15:11:19.013" v="693" actId="164"/>
          <ac:spMkLst>
            <pc:docMk/>
            <pc:sldMk cId="864145519" sldId="257"/>
            <ac:spMk id="170" creationId="{6C0850E7-0D6E-4576-965F-6241CA426F9A}"/>
          </ac:spMkLst>
        </pc:spChg>
        <pc:spChg chg="mod">
          <ac:chgData name="Abbona, Carlo" userId="d3776b0b-c38f-4277-a5f9-1851a4918783" providerId="ADAL" clId="{9918FB41-433B-4E2E-8498-A779E86D6956}" dt="2021-02-23T15:11:19.013" v="693" actId="164"/>
          <ac:spMkLst>
            <pc:docMk/>
            <pc:sldMk cId="864145519" sldId="257"/>
            <ac:spMk id="172" creationId="{345FCEE1-B9BD-4F4A-B72F-B7D3FCE5B790}"/>
          </ac:spMkLst>
        </pc:spChg>
        <pc:spChg chg="mod">
          <ac:chgData name="Abbona, Carlo" userId="d3776b0b-c38f-4277-a5f9-1851a4918783" providerId="ADAL" clId="{9918FB41-433B-4E2E-8498-A779E86D6956}" dt="2021-02-23T15:11:19.013" v="693" actId="164"/>
          <ac:spMkLst>
            <pc:docMk/>
            <pc:sldMk cId="864145519" sldId="257"/>
            <ac:spMk id="174" creationId="{EF41803A-8795-48A1-97EE-317D60AFBFD3}"/>
          </ac:spMkLst>
        </pc:spChg>
        <pc:spChg chg="mod">
          <ac:chgData name="Abbona, Carlo" userId="d3776b0b-c38f-4277-a5f9-1851a4918783" providerId="ADAL" clId="{9918FB41-433B-4E2E-8498-A779E86D6956}" dt="2021-02-23T15:11:19.013" v="693" actId="164"/>
          <ac:spMkLst>
            <pc:docMk/>
            <pc:sldMk cId="864145519" sldId="257"/>
            <ac:spMk id="175" creationId="{333CA9CD-760E-4CAD-8E35-CDCCEEAB28F7}"/>
          </ac:spMkLst>
        </pc:spChg>
        <pc:spChg chg="mod">
          <ac:chgData name="Abbona, Carlo" userId="d3776b0b-c38f-4277-a5f9-1851a4918783" providerId="ADAL" clId="{9918FB41-433B-4E2E-8498-A779E86D6956}" dt="2021-02-23T15:11:19.013" v="693" actId="164"/>
          <ac:spMkLst>
            <pc:docMk/>
            <pc:sldMk cId="864145519" sldId="257"/>
            <ac:spMk id="176" creationId="{1E708A93-CA4D-4EE8-BACE-F51769AE5475}"/>
          </ac:spMkLst>
        </pc:spChg>
        <pc:grpChg chg="add mod">
          <ac:chgData name="Abbona, Carlo" userId="d3776b0b-c38f-4277-a5f9-1851a4918783" providerId="ADAL" clId="{9918FB41-433B-4E2E-8498-A779E86D6956}" dt="2021-02-23T15:04:19.440" v="679" actId="164"/>
          <ac:grpSpMkLst>
            <pc:docMk/>
            <pc:sldMk cId="864145519" sldId="257"/>
            <ac:grpSpMk id="5" creationId="{C9853D0C-B54E-48FD-A015-23CF06C578D9}"/>
          </ac:grpSpMkLst>
        </pc:grpChg>
        <pc:grpChg chg="add mod">
          <ac:chgData name="Abbona, Carlo" userId="d3776b0b-c38f-4277-a5f9-1851a4918783" providerId="ADAL" clId="{9918FB41-433B-4E2E-8498-A779E86D6956}" dt="2021-02-23T15:11:19.013" v="693" actId="164"/>
          <ac:grpSpMkLst>
            <pc:docMk/>
            <pc:sldMk cId="864145519" sldId="257"/>
            <ac:grpSpMk id="7" creationId="{D6A241BE-7041-436B-9B04-CF54549D9D8D}"/>
          </ac:grpSpMkLst>
        </pc:grpChg>
        <pc:grpChg chg="del">
          <ac:chgData name="Abbona, Carlo" userId="d3776b0b-c38f-4277-a5f9-1851a4918783" providerId="ADAL" clId="{9918FB41-433B-4E2E-8498-A779E86D6956}" dt="2021-02-23T14:58:16.985" v="571" actId="478"/>
          <ac:grpSpMkLst>
            <pc:docMk/>
            <pc:sldMk cId="864145519" sldId="257"/>
            <ac:grpSpMk id="17" creationId="{7CAF57DB-2EE1-4E62-84F0-7E4D529DFEB3}"/>
          </ac:grpSpMkLst>
        </pc:grpChg>
        <pc:grpChg chg="add del mod">
          <ac:chgData name="Abbona, Carlo" userId="d3776b0b-c38f-4277-a5f9-1851a4918783" providerId="ADAL" clId="{9918FB41-433B-4E2E-8498-A779E86D6956}" dt="2021-02-23T15:11:23.638" v="697"/>
          <ac:grpSpMkLst>
            <pc:docMk/>
            <pc:sldMk cId="864145519" sldId="257"/>
            <ac:grpSpMk id="22" creationId="{88633683-60B9-4405-BEE6-924DD6556C07}"/>
          </ac:grpSpMkLst>
        </pc:grpChg>
        <pc:grpChg chg="add del mod">
          <ac:chgData name="Abbona, Carlo" userId="d3776b0b-c38f-4277-a5f9-1851a4918783" providerId="ADAL" clId="{9918FB41-433B-4E2E-8498-A779E86D6956}" dt="2021-02-23T15:11:23.638" v="697"/>
          <ac:grpSpMkLst>
            <pc:docMk/>
            <pc:sldMk cId="864145519" sldId="257"/>
            <ac:grpSpMk id="25" creationId="{CC22F6B9-8178-4E8C-997F-FEBB3DFCEA43}"/>
          </ac:grpSpMkLst>
        </pc:grpChg>
        <pc:grpChg chg="add del mod">
          <ac:chgData name="Abbona, Carlo" userId="d3776b0b-c38f-4277-a5f9-1851a4918783" providerId="ADAL" clId="{9918FB41-433B-4E2E-8498-A779E86D6956}" dt="2021-02-23T15:11:23.638" v="697"/>
          <ac:grpSpMkLst>
            <pc:docMk/>
            <pc:sldMk cId="864145519" sldId="257"/>
            <ac:grpSpMk id="28" creationId="{2FE8B274-F4FA-47C5-972A-EBB13DDEFC3C}"/>
          </ac:grpSpMkLst>
        </pc:grpChg>
        <pc:grpChg chg="add del mod">
          <ac:chgData name="Abbona, Carlo" userId="d3776b0b-c38f-4277-a5f9-1851a4918783" providerId="ADAL" clId="{9918FB41-433B-4E2E-8498-A779E86D6956}" dt="2021-02-23T15:11:23.638" v="697"/>
          <ac:grpSpMkLst>
            <pc:docMk/>
            <pc:sldMk cId="864145519" sldId="257"/>
            <ac:grpSpMk id="33" creationId="{C3DC150B-DCEA-4F60-9A46-9493440396E9}"/>
          </ac:grpSpMkLst>
        </pc:grpChg>
        <pc:grpChg chg="add del mod">
          <ac:chgData name="Abbona, Carlo" userId="d3776b0b-c38f-4277-a5f9-1851a4918783" providerId="ADAL" clId="{9918FB41-433B-4E2E-8498-A779E86D6956}" dt="2021-02-23T15:11:23.638" v="697"/>
          <ac:grpSpMkLst>
            <pc:docMk/>
            <pc:sldMk cId="864145519" sldId="257"/>
            <ac:grpSpMk id="37" creationId="{A7563CF4-5F69-4748-9FD7-9A5DD1678BCB}"/>
          </ac:grpSpMkLst>
        </pc:grpChg>
        <pc:grpChg chg="add del mod">
          <ac:chgData name="Abbona, Carlo" userId="d3776b0b-c38f-4277-a5f9-1851a4918783" providerId="ADAL" clId="{9918FB41-433B-4E2E-8498-A779E86D6956}" dt="2021-02-23T15:11:23.638" v="697"/>
          <ac:grpSpMkLst>
            <pc:docMk/>
            <pc:sldMk cId="864145519" sldId="257"/>
            <ac:grpSpMk id="41" creationId="{2F1D0E95-23E3-4E49-AE61-8D21CC472FDD}"/>
          </ac:grpSpMkLst>
        </pc:grpChg>
        <pc:grpChg chg="add del mod">
          <ac:chgData name="Abbona, Carlo" userId="d3776b0b-c38f-4277-a5f9-1851a4918783" providerId="ADAL" clId="{9918FB41-433B-4E2E-8498-A779E86D6956}" dt="2021-02-23T15:11:23.638" v="697"/>
          <ac:grpSpMkLst>
            <pc:docMk/>
            <pc:sldMk cId="864145519" sldId="257"/>
            <ac:grpSpMk id="61" creationId="{91747203-61E0-4F79-8833-E4D7E95DB3C8}"/>
          </ac:grpSpMkLst>
        </pc:grpChg>
        <pc:grpChg chg="add del mod">
          <ac:chgData name="Abbona, Carlo" userId="d3776b0b-c38f-4277-a5f9-1851a4918783" providerId="ADAL" clId="{9918FB41-433B-4E2E-8498-A779E86D6956}" dt="2021-02-23T15:11:23.638" v="697"/>
          <ac:grpSpMkLst>
            <pc:docMk/>
            <pc:sldMk cId="864145519" sldId="257"/>
            <ac:grpSpMk id="64" creationId="{0B7E84D6-7CB7-430C-AAC8-EF8CFB65C945}"/>
          </ac:grpSpMkLst>
        </pc:grpChg>
        <pc:grpChg chg="add del mod">
          <ac:chgData name="Abbona, Carlo" userId="d3776b0b-c38f-4277-a5f9-1851a4918783" providerId="ADAL" clId="{9918FB41-433B-4E2E-8498-A779E86D6956}" dt="2021-02-23T15:11:23.638" v="697"/>
          <ac:grpSpMkLst>
            <pc:docMk/>
            <pc:sldMk cId="864145519" sldId="257"/>
            <ac:grpSpMk id="72" creationId="{3CDDAA7A-D650-464E-B556-8F55BCBF3FE7}"/>
          </ac:grpSpMkLst>
        </pc:grpChg>
        <pc:grpChg chg="add del mod">
          <ac:chgData name="Abbona, Carlo" userId="d3776b0b-c38f-4277-a5f9-1851a4918783" providerId="ADAL" clId="{9918FB41-433B-4E2E-8498-A779E86D6956}" dt="2021-02-23T15:11:23.638" v="697"/>
          <ac:grpSpMkLst>
            <pc:docMk/>
            <pc:sldMk cId="864145519" sldId="257"/>
            <ac:grpSpMk id="80" creationId="{64D298F1-7BC6-4015-875D-4B93007D65AE}"/>
          </ac:grpSpMkLst>
        </pc:grpChg>
        <pc:grpChg chg="add del mod">
          <ac:chgData name="Abbona, Carlo" userId="d3776b0b-c38f-4277-a5f9-1851a4918783" providerId="ADAL" clId="{9918FB41-433B-4E2E-8498-A779E86D6956}" dt="2021-02-23T15:11:23.638" v="697"/>
          <ac:grpSpMkLst>
            <pc:docMk/>
            <pc:sldMk cId="864145519" sldId="257"/>
            <ac:grpSpMk id="88" creationId="{6946C019-1518-4D09-8720-D7EB72FC76AB}"/>
          </ac:grpSpMkLst>
        </pc:grpChg>
        <pc:grpChg chg="add del mod">
          <ac:chgData name="Abbona, Carlo" userId="d3776b0b-c38f-4277-a5f9-1851a4918783" providerId="ADAL" clId="{9918FB41-433B-4E2E-8498-A779E86D6956}" dt="2021-02-23T15:11:23.638" v="697"/>
          <ac:grpSpMkLst>
            <pc:docMk/>
            <pc:sldMk cId="864145519" sldId="257"/>
            <ac:grpSpMk id="91" creationId="{4729A180-A61A-48FF-936C-3444EDE974AC}"/>
          </ac:grpSpMkLst>
        </pc:grpChg>
        <pc:grpChg chg="add del mod">
          <ac:chgData name="Abbona, Carlo" userId="d3776b0b-c38f-4277-a5f9-1851a4918783" providerId="ADAL" clId="{9918FB41-433B-4E2E-8498-A779E86D6956}" dt="2021-02-23T15:11:23.638" v="697"/>
          <ac:grpSpMkLst>
            <pc:docMk/>
            <pc:sldMk cId="864145519" sldId="257"/>
            <ac:grpSpMk id="99" creationId="{E270F8AB-1645-4FFE-BBCE-FE16943807C0}"/>
          </ac:grpSpMkLst>
        </pc:grpChg>
        <pc:grpChg chg="add del mod">
          <ac:chgData name="Abbona, Carlo" userId="d3776b0b-c38f-4277-a5f9-1851a4918783" providerId="ADAL" clId="{9918FB41-433B-4E2E-8498-A779E86D6956}" dt="2021-02-23T15:11:23.638" v="697"/>
          <ac:grpSpMkLst>
            <pc:docMk/>
            <pc:sldMk cId="864145519" sldId="257"/>
            <ac:grpSpMk id="162" creationId="{967102EF-401B-4D0C-9956-CC4F8ABA15DC}"/>
          </ac:grpSpMkLst>
        </pc:grpChg>
        <pc:grpChg chg="add del mod">
          <ac:chgData name="Abbona, Carlo" userId="d3776b0b-c38f-4277-a5f9-1851a4918783" providerId="ADAL" clId="{9918FB41-433B-4E2E-8498-A779E86D6956}" dt="2021-02-23T15:11:23.638" v="697"/>
          <ac:grpSpMkLst>
            <pc:docMk/>
            <pc:sldMk cId="864145519" sldId="257"/>
            <ac:grpSpMk id="165" creationId="{293F811E-5690-4780-9569-2ECE3E3228C7}"/>
          </ac:grpSpMkLst>
        </pc:grpChg>
        <pc:grpChg chg="add del mod">
          <ac:chgData name="Abbona, Carlo" userId="d3776b0b-c38f-4277-a5f9-1851a4918783" providerId="ADAL" clId="{9918FB41-433B-4E2E-8498-A779E86D6956}" dt="2021-02-23T15:11:23.638" v="697"/>
          <ac:grpSpMkLst>
            <pc:docMk/>
            <pc:sldMk cId="864145519" sldId="257"/>
            <ac:grpSpMk id="168" creationId="{0DA36EAF-03CE-4B64-A5D2-2ADE289534C1}"/>
          </ac:grpSpMkLst>
        </pc:grpChg>
        <pc:grpChg chg="add del mod">
          <ac:chgData name="Abbona, Carlo" userId="d3776b0b-c38f-4277-a5f9-1851a4918783" providerId="ADAL" clId="{9918FB41-433B-4E2E-8498-A779E86D6956}" dt="2021-02-23T15:11:23.638" v="697"/>
          <ac:grpSpMkLst>
            <pc:docMk/>
            <pc:sldMk cId="864145519" sldId="257"/>
            <ac:grpSpMk id="173" creationId="{0E948E5E-6760-457B-B70C-D42A2AC05B58}"/>
          </ac:grpSpMkLst>
        </pc:grpChg>
        <pc:picChg chg="add del mod">
          <ac:chgData name="Abbona, Carlo" userId="d3776b0b-c38f-4277-a5f9-1851a4918783" providerId="ADAL" clId="{9918FB41-433B-4E2E-8498-A779E86D6956}" dt="2021-02-23T15:20:27.778" v="699" actId="14100"/>
          <ac:picMkLst>
            <pc:docMk/>
            <pc:sldMk cId="864145519" sldId="257"/>
            <ac:picMk id="13" creationId="{F13D7100-4372-409F-993D-B0A4CFFEC003}"/>
          </ac:picMkLst>
        </pc:picChg>
        <pc:picChg chg="del">
          <ac:chgData name="Abbona, Carlo" userId="d3776b0b-c38f-4277-a5f9-1851a4918783" providerId="ADAL" clId="{9918FB41-433B-4E2E-8498-A779E86D6956}" dt="2021-02-23T14:58:29.911" v="578" actId="478"/>
          <ac:picMkLst>
            <pc:docMk/>
            <pc:sldMk cId="864145519" sldId="257"/>
            <ac:picMk id="16" creationId="{0E184D08-9A6D-407F-B59C-5E30EC1CDC46}"/>
          </ac:picMkLst>
        </pc:picChg>
        <pc:picChg chg="add del mod">
          <ac:chgData name="Abbona, Carlo" userId="d3776b0b-c38f-4277-a5f9-1851a4918783" providerId="ADAL" clId="{9918FB41-433B-4E2E-8498-A779E86D6956}" dt="2021-02-23T15:11:23.638" v="697"/>
          <ac:picMkLst>
            <pc:docMk/>
            <pc:sldMk cId="864145519" sldId="257"/>
            <ac:picMk id="158" creationId="{BBA86F98-88BC-4383-98A7-8416CF6341A5}"/>
          </ac:picMkLst>
        </pc:picChg>
        <pc:picChg chg="add del mod">
          <ac:chgData name="Abbona, Carlo" userId="d3776b0b-c38f-4277-a5f9-1851a4918783" providerId="ADAL" clId="{9918FB41-433B-4E2E-8498-A779E86D6956}" dt="2021-02-23T15:11:23.638" v="697"/>
          <ac:picMkLst>
            <pc:docMk/>
            <pc:sldMk cId="864145519" sldId="257"/>
            <ac:picMk id="159" creationId="{7C1B4144-AEF0-4C3D-B72F-7B23181C3D20}"/>
          </ac:picMkLst>
        </pc:picChg>
        <pc:cxnChg chg="add del mod">
          <ac:chgData name="Abbona, Carlo" userId="d3776b0b-c38f-4277-a5f9-1851a4918783" providerId="ADAL" clId="{9918FB41-433B-4E2E-8498-A779E86D6956}" dt="2021-02-23T15:11:23.638" v="697"/>
          <ac:cxnSpMkLst>
            <pc:docMk/>
            <pc:sldMk cId="864145519" sldId="257"/>
            <ac:cxnSpMk id="19" creationId="{A273FDF8-2707-475E-8125-1560FD52A2EE}"/>
          </ac:cxnSpMkLst>
        </pc:cxnChg>
        <pc:cxnChg chg="add del mod">
          <ac:chgData name="Abbona, Carlo" userId="d3776b0b-c38f-4277-a5f9-1851a4918783" providerId="ADAL" clId="{9918FB41-433B-4E2E-8498-A779E86D6956}" dt="2021-02-23T15:11:23.638" v="697"/>
          <ac:cxnSpMkLst>
            <pc:docMk/>
            <pc:sldMk cId="864145519" sldId="257"/>
            <ac:cxnSpMk id="20" creationId="{26D03D44-3266-4556-B3A8-992E7D459E3C}"/>
          </ac:cxnSpMkLst>
        </pc:cxnChg>
        <pc:cxnChg chg="add del mod">
          <ac:chgData name="Abbona, Carlo" userId="d3776b0b-c38f-4277-a5f9-1851a4918783" providerId="ADAL" clId="{9918FB41-433B-4E2E-8498-A779E86D6956}" dt="2021-02-23T15:11:23.638" v="697"/>
          <ac:cxnSpMkLst>
            <pc:docMk/>
            <pc:sldMk cId="864145519" sldId="257"/>
            <ac:cxnSpMk id="21" creationId="{EB1D6DE1-08CE-442B-9DF7-C5DA31A9ABF8}"/>
          </ac:cxnSpMkLst>
        </pc:cxnChg>
        <pc:cxnChg chg="add del mod">
          <ac:chgData name="Abbona, Carlo" userId="d3776b0b-c38f-4277-a5f9-1851a4918783" providerId="ADAL" clId="{9918FB41-433B-4E2E-8498-A779E86D6956}" dt="2021-02-23T15:11:23.638" v="697"/>
          <ac:cxnSpMkLst>
            <pc:docMk/>
            <pc:sldMk cId="864145519" sldId="257"/>
            <ac:cxnSpMk id="31" creationId="{DCD2DD65-49AD-4108-A576-D1B00172477C}"/>
          </ac:cxnSpMkLst>
        </pc:cxnChg>
        <pc:cxnChg chg="add del mod">
          <ac:chgData name="Abbona, Carlo" userId="d3776b0b-c38f-4277-a5f9-1851a4918783" providerId="ADAL" clId="{9918FB41-433B-4E2E-8498-A779E86D6956}" dt="2021-02-23T15:11:23.638" v="697"/>
          <ac:cxnSpMkLst>
            <pc:docMk/>
            <pc:sldMk cId="864145519" sldId="257"/>
            <ac:cxnSpMk id="32" creationId="{CCC69CA7-474B-4388-9DF2-D0C8591D8AAA}"/>
          </ac:cxnSpMkLst>
        </pc:cxnChg>
        <pc:cxnChg chg="add del mod">
          <ac:chgData name="Abbona, Carlo" userId="d3776b0b-c38f-4277-a5f9-1851a4918783" providerId="ADAL" clId="{9918FB41-433B-4E2E-8498-A779E86D6956}" dt="2021-02-23T15:11:23.638" v="697"/>
          <ac:cxnSpMkLst>
            <pc:docMk/>
            <pc:sldMk cId="864145519" sldId="257"/>
            <ac:cxnSpMk id="46" creationId="{F6BD6384-7160-4EC9-93BB-038B668A1082}"/>
          </ac:cxnSpMkLst>
        </pc:cxnChg>
        <pc:cxnChg chg="add del mod">
          <ac:chgData name="Abbona, Carlo" userId="d3776b0b-c38f-4277-a5f9-1851a4918783" providerId="ADAL" clId="{9918FB41-433B-4E2E-8498-A779E86D6956}" dt="2021-02-23T15:11:23.638" v="697"/>
          <ac:cxnSpMkLst>
            <pc:docMk/>
            <pc:sldMk cId="864145519" sldId="257"/>
            <ac:cxnSpMk id="47" creationId="{D85B47DC-F7EC-40FD-9AC3-D5ABDB97906D}"/>
          </ac:cxnSpMkLst>
        </pc:cxnChg>
        <pc:cxnChg chg="add del mod">
          <ac:chgData name="Abbona, Carlo" userId="d3776b0b-c38f-4277-a5f9-1851a4918783" providerId="ADAL" clId="{9918FB41-433B-4E2E-8498-A779E86D6956}" dt="2021-02-23T15:11:23.638" v="697"/>
          <ac:cxnSpMkLst>
            <pc:docMk/>
            <pc:sldMk cId="864145519" sldId="257"/>
            <ac:cxnSpMk id="48" creationId="{A89120AF-9B91-4A4C-885A-57D46CB120E3}"/>
          </ac:cxnSpMkLst>
        </pc:cxnChg>
        <pc:cxnChg chg="add del mod">
          <ac:chgData name="Abbona, Carlo" userId="d3776b0b-c38f-4277-a5f9-1851a4918783" providerId="ADAL" clId="{9918FB41-433B-4E2E-8498-A779E86D6956}" dt="2021-02-23T15:11:23.638" v="697"/>
          <ac:cxnSpMkLst>
            <pc:docMk/>
            <pc:sldMk cId="864145519" sldId="257"/>
            <ac:cxnSpMk id="96" creationId="{27765BF9-2EB0-40F9-9380-ADA988A3ECBA}"/>
          </ac:cxnSpMkLst>
        </pc:cxnChg>
        <pc:cxnChg chg="add del mod">
          <ac:chgData name="Abbona, Carlo" userId="d3776b0b-c38f-4277-a5f9-1851a4918783" providerId="ADAL" clId="{9918FB41-433B-4E2E-8498-A779E86D6956}" dt="2021-02-23T15:11:23.638" v="697"/>
          <ac:cxnSpMkLst>
            <pc:docMk/>
            <pc:sldMk cId="864145519" sldId="257"/>
            <ac:cxnSpMk id="97" creationId="{56CD06F7-E261-4CC0-8792-826FC84A213B}"/>
          </ac:cxnSpMkLst>
        </pc:cxnChg>
        <pc:cxnChg chg="mod">
          <ac:chgData name="Abbona, Carlo" userId="d3776b0b-c38f-4277-a5f9-1851a4918783" providerId="ADAL" clId="{9918FB41-433B-4E2E-8498-A779E86D6956}" dt="2021-02-23T15:11:19.013" v="693" actId="164"/>
          <ac:cxnSpMkLst>
            <pc:docMk/>
            <pc:sldMk cId="864145519" sldId="257"/>
            <ac:cxnSpMk id="171" creationId="{50202877-5043-44F2-89A4-0C7F974CA1AF}"/>
          </ac:cxnSpMkLst>
        </pc:cxnChg>
        <pc:cxnChg chg="mod">
          <ac:chgData name="Abbona, Carlo" userId="d3776b0b-c38f-4277-a5f9-1851a4918783" providerId="ADAL" clId="{9918FB41-433B-4E2E-8498-A779E86D6956}" dt="2021-02-23T15:11:19.013" v="693" actId="164"/>
          <ac:cxnSpMkLst>
            <pc:docMk/>
            <pc:sldMk cId="864145519" sldId="257"/>
            <ac:cxnSpMk id="177" creationId="{F659F2D0-9D0C-4EF4-B8A7-DC3EF135B1E4}"/>
          </ac:cxnSpMkLst>
        </pc:cxnChg>
        <pc:cxnChg chg="add del mod">
          <ac:chgData name="Abbona, Carlo" userId="d3776b0b-c38f-4277-a5f9-1851a4918783" providerId="ADAL" clId="{9918FB41-433B-4E2E-8498-A779E86D6956}" dt="2021-02-23T15:11:23.638" v="697"/>
          <ac:cxnSpMkLst>
            <pc:docMk/>
            <pc:sldMk cId="864145519" sldId="257"/>
            <ac:cxnSpMk id="178" creationId="{37B09FEA-2B37-419F-8D38-C0954601B045}"/>
          </ac:cxnSpMkLst>
        </pc:cxnChg>
      </pc:sldChg>
      <pc:sldChg chg="delSp add del mod ord setBg delAnim">
        <pc:chgData name="Abbona, Carlo" userId="d3776b0b-c38f-4277-a5f9-1851a4918783" providerId="ADAL" clId="{9918FB41-433B-4E2E-8498-A779E86D6956}" dt="2021-02-23T14:57:21.254" v="568" actId="47"/>
        <pc:sldMkLst>
          <pc:docMk/>
          <pc:sldMk cId="403765619" sldId="342"/>
        </pc:sldMkLst>
        <pc:spChg chg="del">
          <ac:chgData name="Abbona, Carlo" userId="d3776b0b-c38f-4277-a5f9-1851a4918783" providerId="ADAL" clId="{9918FB41-433B-4E2E-8498-A779E86D6956}" dt="2021-02-23T14:54:32.301" v="566" actId="478"/>
          <ac:spMkLst>
            <pc:docMk/>
            <pc:sldMk cId="403765619" sldId="342"/>
            <ac:spMk id="177" creationId="{D04426B4-941E-47CD-81D2-B072D8EC6823}"/>
          </ac:spMkLst>
        </pc:spChg>
        <pc:spChg chg="del">
          <ac:chgData name="Abbona, Carlo" userId="d3776b0b-c38f-4277-a5f9-1851a4918783" providerId="ADAL" clId="{9918FB41-433B-4E2E-8498-A779E86D6956}" dt="2021-02-23T14:54:59.266" v="567" actId="478"/>
          <ac:spMkLst>
            <pc:docMk/>
            <pc:sldMk cId="403765619" sldId="342"/>
            <ac:spMk id="332" creationId="{6B7CAC81-4A19-4FCF-A18E-61C68CEAE2C7}"/>
          </ac:spMkLst>
        </pc:spChg>
      </pc:sldChg>
      <pc:sldMasterChg chg="delSldLayout">
        <pc:chgData name="Abbona, Carlo" userId="d3776b0b-c38f-4277-a5f9-1851a4918783" providerId="ADAL" clId="{9918FB41-433B-4E2E-8498-A779E86D6956}" dt="2021-02-23T14:57:21.254" v="568" actId="47"/>
        <pc:sldMasterMkLst>
          <pc:docMk/>
          <pc:sldMasterMk cId="1973292452" sldId="2147483648"/>
        </pc:sldMasterMkLst>
        <pc:sldLayoutChg chg="del">
          <pc:chgData name="Abbona, Carlo" userId="d3776b0b-c38f-4277-a5f9-1851a4918783" providerId="ADAL" clId="{9918FB41-433B-4E2E-8498-A779E86D6956}" dt="2021-02-23T14:57:21.254" v="568" actId="47"/>
          <pc:sldLayoutMkLst>
            <pc:docMk/>
            <pc:sldMasterMk cId="1973292452" sldId="2147483648"/>
            <pc:sldLayoutMk cId="630232497" sldId="2147483671"/>
          </pc:sldLayoutMkLst>
        </pc:sldLayoutChg>
      </pc:sldMasterChg>
    </pc:docChg>
  </pc:docChgLst>
  <pc:docChgLst>
    <pc:chgData name="Abbona, Carlo" userId="d3776b0b-c38f-4277-a5f9-1851a4918783" providerId="ADAL" clId="{8F354461-30F5-463E-A17B-3B4236B784D4}"/>
    <pc:docChg chg="undo redo custSel addSld delSld modSld sldOrd">
      <pc:chgData name="Abbona, Carlo" userId="d3776b0b-c38f-4277-a5f9-1851a4918783" providerId="ADAL" clId="{8F354461-30F5-463E-A17B-3B4236B784D4}" dt="2021-03-09T08:55:06.929" v="3164" actId="47"/>
      <pc:docMkLst>
        <pc:docMk/>
      </pc:docMkLst>
      <pc:sldChg chg="modSp mod">
        <pc:chgData name="Abbona, Carlo" userId="d3776b0b-c38f-4277-a5f9-1851a4918783" providerId="ADAL" clId="{8F354461-30F5-463E-A17B-3B4236B784D4}" dt="2021-02-25T12:37:01.583" v="0" actId="1035"/>
        <pc:sldMkLst>
          <pc:docMk/>
          <pc:sldMk cId="347904015" sldId="256"/>
        </pc:sldMkLst>
        <pc:spChg chg="mod">
          <ac:chgData name="Abbona, Carlo" userId="d3776b0b-c38f-4277-a5f9-1851a4918783" providerId="ADAL" clId="{8F354461-30F5-463E-A17B-3B4236B784D4}" dt="2021-02-25T12:37:01.583" v="0" actId="1035"/>
          <ac:spMkLst>
            <pc:docMk/>
            <pc:sldMk cId="347904015" sldId="256"/>
            <ac:spMk id="12" creationId="{54E7281E-01F0-4397-8282-2E7807220F33}"/>
          </ac:spMkLst>
        </pc:spChg>
      </pc:sldChg>
      <pc:sldChg chg="modTransition">
        <pc:chgData name="Abbona, Carlo" userId="d3776b0b-c38f-4277-a5f9-1851a4918783" providerId="ADAL" clId="{8F354461-30F5-463E-A17B-3B4236B784D4}" dt="2021-02-25T14:23:42.488" v="117"/>
        <pc:sldMkLst>
          <pc:docMk/>
          <pc:sldMk cId="864145519" sldId="257"/>
        </pc:sldMkLst>
      </pc:sldChg>
      <pc:sldChg chg="addSp delSp modSp mod delAnim modAnim">
        <pc:chgData name="Abbona, Carlo" userId="d3776b0b-c38f-4277-a5f9-1851a4918783" providerId="ADAL" clId="{8F354461-30F5-463E-A17B-3B4236B784D4}" dt="2021-03-03T09:28:47.525" v="2910"/>
        <pc:sldMkLst>
          <pc:docMk/>
          <pc:sldMk cId="863255428" sldId="258"/>
        </pc:sldMkLst>
        <pc:spChg chg="add mod">
          <ac:chgData name="Abbona, Carlo" userId="d3776b0b-c38f-4277-a5f9-1851a4918783" providerId="ADAL" clId="{8F354461-30F5-463E-A17B-3B4236B784D4}" dt="2021-03-03T09:28:47.525" v="2910"/>
          <ac:spMkLst>
            <pc:docMk/>
            <pc:sldMk cId="863255428" sldId="258"/>
            <ac:spMk id="10" creationId="{11C866F2-A267-449E-B6B6-35E7EFAFD4EC}"/>
          </ac:spMkLst>
        </pc:spChg>
        <pc:spChg chg="add mod">
          <ac:chgData name="Abbona, Carlo" userId="d3776b0b-c38f-4277-a5f9-1851a4918783" providerId="ADAL" clId="{8F354461-30F5-463E-A17B-3B4236B784D4}" dt="2021-02-25T15:37:53.481" v="683" actId="20577"/>
          <ac:spMkLst>
            <pc:docMk/>
            <pc:sldMk cId="863255428" sldId="258"/>
            <ac:spMk id="11" creationId="{A89B57AD-0C2E-446A-B7EA-CDCC040C6094}"/>
          </ac:spMkLst>
        </pc:spChg>
        <pc:spChg chg="mod">
          <ac:chgData name="Abbona, Carlo" userId="d3776b0b-c38f-4277-a5f9-1851a4918783" providerId="ADAL" clId="{8F354461-30F5-463E-A17B-3B4236B784D4}" dt="2021-02-25T15:11:07.323" v="473" actId="1076"/>
          <ac:spMkLst>
            <pc:docMk/>
            <pc:sldMk cId="863255428" sldId="258"/>
            <ac:spMk id="21" creationId="{E713AFEE-B3D3-4D06-9E26-D9174BD90DCB}"/>
          </ac:spMkLst>
        </pc:spChg>
        <pc:spChg chg="mod">
          <ac:chgData name="Abbona, Carlo" userId="d3776b0b-c38f-4277-a5f9-1851a4918783" providerId="ADAL" clId="{8F354461-30F5-463E-A17B-3B4236B784D4}" dt="2021-03-03T09:28:32.579" v="2905"/>
          <ac:spMkLst>
            <pc:docMk/>
            <pc:sldMk cId="863255428" sldId="258"/>
            <ac:spMk id="22" creationId="{12FFAF5C-DCF6-4A1B-BE1B-2B56E2CAE7BA}"/>
          </ac:spMkLst>
        </pc:spChg>
        <pc:spChg chg="del">
          <ac:chgData name="Abbona, Carlo" userId="d3776b0b-c38f-4277-a5f9-1851a4918783" providerId="ADAL" clId="{8F354461-30F5-463E-A17B-3B4236B784D4}" dt="2021-02-25T14:41:14.776" v="136" actId="478"/>
          <ac:spMkLst>
            <pc:docMk/>
            <pc:sldMk cId="863255428" sldId="258"/>
            <ac:spMk id="24" creationId="{67FC1776-CAD5-4F02-A7E6-2544D51CCA40}"/>
          </ac:spMkLst>
        </pc:spChg>
        <pc:spChg chg="mod">
          <ac:chgData name="Abbona, Carlo" userId="d3776b0b-c38f-4277-a5f9-1851a4918783" providerId="ADAL" clId="{8F354461-30F5-463E-A17B-3B4236B784D4}" dt="2021-02-25T14:52:48.508" v="289"/>
          <ac:spMkLst>
            <pc:docMk/>
            <pc:sldMk cId="863255428" sldId="258"/>
            <ac:spMk id="25" creationId="{FAFD6334-3689-45F4-AF6F-DCC37398A8E1}"/>
          </ac:spMkLst>
        </pc:spChg>
        <pc:spChg chg="mod">
          <ac:chgData name="Abbona, Carlo" userId="d3776b0b-c38f-4277-a5f9-1851a4918783" providerId="ADAL" clId="{8F354461-30F5-463E-A17B-3B4236B784D4}" dt="2021-02-25T14:52:56.886" v="291"/>
          <ac:spMkLst>
            <pc:docMk/>
            <pc:sldMk cId="863255428" sldId="258"/>
            <ac:spMk id="30" creationId="{9E052B34-187A-4104-8C01-FAA44165F9DD}"/>
          </ac:spMkLst>
        </pc:spChg>
        <pc:grpChg chg="del">
          <ac:chgData name="Abbona, Carlo" userId="d3776b0b-c38f-4277-a5f9-1851a4918783" providerId="ADAL" clId="{8F354461-30F5-463E-A17B-3B4236B784D4}" dt="2021-02-25T14:41:15.953" v="137" actId="478"/>
          <ac:grpSpMkLst>
            <pc:docMk/>
            <pc:sldMk cId="863255428" sldId="258"/>
            <ac:grpSpMk id="7" creationId="{AA714683-3C50-44A8-B4E5-29BBC66987F3}"/>
          </ac:grpSpMkLst>
        </pc:grpChg>
        <pc:grpChg chg="add del mod">
          <ac:chgData name="Abbona, Carlo" userId="d3776b0b-c38f-4277-a5f9-1851a4918783" providerId="ADAL" clId="{8F354461-30F5-463E-A17B-3B4236B784D4}" dt="2021-02-25T14:48:53.301" v="246" actId="165"/>
          <ac:grpSpMkLst>
            <pc:docMk/>
            <pc:sldMk cId="863255428" sldId="258"/>
            <ac:grpSpMk id="9" creationId="{560B75AA-5BAF-41E0-BE74-3786967096A9}"/>
          </ac:grpSpMkLst>
        </pc:grpChg>
        <pc:grpChg chg="del mod">
          <ac:chgData name="Abbona, Carlo" userId="d3776b0b-c38f-4277-a5f9-1851a4918783" providerId="ADAL" clId="{8F354461-30F5-463E-A17B-3B4236B784D4}" dt="2021-02-25T14:49:59.489" v="262" actId="21"/>
          <ac:grpSpMkLst>
            <pc:docMk/>
            <pc:sldMk cId="863255428" sldId="258"/>
            <ac:grpSpMk id="16" creationId="{15DD0E22-6812-4198-97AA-7CBEE0341B9E}"/>
          </ac:grpSpMkLst>
        </pc:grpChg>
        <pc:grpChg chg="add del mod">
          <ac:chgData name="Abbona, Carlo" userId="d3776b0b-c38f-4277-a5f9-1851a4918783" providerId="ADAL" clId="{8F354461-30F5-463E-A17B-3B4236B784D4}" dt="2021-02-25T14:52:51.600" v="290"/>
          <ac:grpSpMkLst>
            <pc:docMk/>
            <pc:sldMk cId="863255428" sldId="258"/>
            <ac:grpSpMk id="23" creationId="{B16AC449-CBB1-4A3E-BEAD-B003CBD9AA00}"/>
          </ac:grpSpMkLst>
        </pc:grpChg>
        <pc:grpChg chg="add mod">
          <ac:chgData name="Abbona, Carlo" userId="d3776b0b-c38f-4277-a5f9-1851a4918783" providerId="ADAL" clId="{8F354461-30F5-463E-A17B-3B4236B784D4}" dt="2021-02-25T14:53:45.775" v="403" actId="1076"/>
          <ac:grpSpMkLst>
            <pc:docMk/>
            <pc:sldMk cId="863255428" sldId="258"/>
            <ac:grpSpMk id="28" creationId="{1415E730-7459-4811-BC9C-541D1636CF21}"/>
          </ac:grpSpMkLst>
        </pc:grpChg>
        <pc:picChg chg="del">
          <ac:chgData name="Abbona, Carlo" userId="d3776b0b-c38f-4277-a5f9-1851a4918783" providerId="ADAL" clId="{8F354461-30F5-463E-A17B-3B4236B784D4}" dt="2021-02-25T14:41:10.716" v="135" actId="478"/>
          <ac:picMkLst>
            <pc:docMk/>
            <pc:sldMk cId="863255428" sldId="258"/>
            <ac:picMk id="3" creationId="{CE76BDEF-D1EB-4649-9EEA-EAC305A66560}"/>
          </ac:picMkLst>
        </pc:picChg>
        <pc:picChg chg="del">
          <ac:chgData name="Abbona, Carlo" userId="d3776b0b-c38f-4277-a5f9-1851a4918783" providerId="ADAL" clId="{8F354461-30F5-463E-A17B-3B4236B784D4}" dt="2021-02-25T14:41:08.463" v="134" actId="478"/>
          <ac:picMkLst>
            <pc:docMk/>
            <pc:sldMk cId="863255428" sldId="258"/>
            <ac:picMk id="4" creationId="{C3C01434-22E7-438A-B792-1D5FDF08E7FB}"/>
          </ac:picMkLst>
        </pc:picChg>
        <pc:picChg chg="add mod topLvl">
          <ac:chgData name="Abbona, Carlo" userId="d3776b0b-c38f-4277-a5f9-1851a4918783" providerId="ADAL" clId="{8F354461-30F5-463E-A17B-3B4236B784D4}" dt="2021-02-25T15:09:12.773" v="459" actId="1076"/>
          <ac:picMkLst>
            <pc:docMk/>
            <pc:sldMk cId="863255428" sldId="258"/>
            <ac:picMk id="5" creationId="{25C50094-CB38-4FB7-9298-75BEF25E8A63}"/>
          </ac:picMkLst>
        </pc:picChg>
        <pc:picChg chg="add mod topLvl">
          <ac:chgData name="Abbona, Carlo" userId="d3776b0b-c38f-4277-a5f9-1851a4918783" providerId="ADAL" clId="{8F354461-30F5-463E-A17B-3B4236B784D4}" dt="2021-02-25T14:50:35.200" v="270" actId="1076"/>
          <ac:picMkLst>
            <pc:docMk/>
            <pc:sldMk cId="863255428" sldId="258"/>
            <ac:picMk id="8" creationId="{EC93AFFA-D847-4B60-BF71-5BB9F72AB0B0}"/>
          </ac:picMkLst>
        </pc:picChg>
        <pc:picChg chg="mod modCrop">
          <ac:chgData name="Abbona, Carlo" userId="d3776b0b-c38f-4277-a5f9-1851a4918783" providerId="ADAL" clId="{8F354461-30F5-463E-A17B-3B4236B784D4}" dt="2021-02-25T15:45:09.910" v="736" actId="732"/>
          <ac:picMkLst>
            <pc:docMk/>
            <pc:sldMk cId="863255428" sldId="258"/>
            <ac:picMk id="20" creationId="{E47DCC2D-3881-4106-B131-F8E678FFD674}"/>
          </ac:picMkLst>
        </pc:picChg>
        <pc:cxnChg chg="mod">
          <ac:chgData name="Abbona, Carlo" userId="d3776b0b-c38f-4277-a5f9-1851a4918783" providerId="ADAL" clId="{8F354461-30F5-463E-A17B-3B4236B784D4}" dt="2021-02-25T14:52:48.508" v="289"/>
          <ac:cxnSpMkLst>
            <pc:docMk/>
            <pc:sldMk cId="863255428" sldId="258"/>
            <ac:cxnSpMk id="26" creationId="{5148223B-B865-4742-8442-62DC3CF5987E}"/>
          </ac:cxnSpMkLst>
        </pc:cxnChg>
        <pc:cxnChg chg="mod">
          <ac:chgData name="Abbona, Carlo" userId="d3776b0b-c38f-4277-a5f9-1851a4918783" providerId="ADAL" clId="{8F354461-30F5-463E-A17B-3B4236B784D4}" dt="2021-02-25T14:52:48.508" v="289"/>
          <ac:cxnSpMkLst>
            <pc:docMk/>
            <pc:sldMk cId="863255428" sldId="258"/>
            <ac:cxnSpMk id="27" creationId="{59046FFA-A3DF-4E1A-A02E-18865144E4D8}"/>
          </ac:cxnSpMkLst>
        </pc:cxnChg>
        <pc:cxnChg chg="mod">
          <ac:chgData name="Abbona, Carlo" userId="d3776b0b-c38f-4277-a5f9-1851a4918783" providerId="ADAL" clId="{8F354461-30F5-463E-A17B-3B4236B784D4}" dt="2021-02-25T14:52:56.886" v="291"/>
          <ac:cxnSpMkLst>
            <pc:docMk/>
            <pc:sldMk cId="863255428" sldId="258"/>
            <ac:cxnSpMk id="32" creationId="{8FDD7BCD-9AC5-42D0-99E8-EE04D5892388}"/>
          </ac:cxnSpMkLst>
        </pc:cxnChg>
        <pc:cxnChg chg="mod">
          <ac:chgData name="Abbona, Carlo" userId="d3776b0b-c38f-4277-a5f9-1851a4918783" providerId="ADAL" clId="{8F354461-30F5-463E-A17B-3B4236B784D4}" dt="2021-02-25T14:52:56.886" v="291"/>
          <ac:cxnSpMkLst>
            <pc:docMk/>
            <pc:sldMk cId="863255428" sldId="258"/>
            <ac:cxnSpMk id="33" creationId="{4F0C2322-E835-4596-AD23-DDE1F01C6CB7}"/>
          </ac:cxnSpMkLst>
        </pc:cxnChg>
      </pc:sldChg>
      <pc:sldChg chg="addSp delSp modSp mod delAnim modAnim">
        <pc:chgData name="Abbona, Carlo" userId="d3776b0b-c38f-4277-a5f9-1851a4918783" providerId="ADAL" clId="{8F354461-30F5-463E-A17B-3B4236B784D4}" dt="2021-03-03T09:31:48.019" v="2949" actId="207"/>
        <pc:sldMkLst>
          <pc:docMk/>
          <pc:sldMk cId="1632884046" sldId="259"/>
        </pc:sldMkLst>
        <pc:spChg chg="mod">
          <ac:chgData name="Abbona, Carlo" userId="d3776b0b-c38f-4277-a5f9-1851a4918783" providerId="ADAL" clId="{8F354461-30F5-463E-A17B-3B4236B784D4}" dt="2021-02-25T14:50:02.172" v="263"/>
          <ac:spMkLst>
            <pc:docMk/>
            <pc:sldMk cId="1632884046" sldId="259"/>
            <ac:spMk id="13" creationId="{1751729C-B85A-454F-AB00-8B5582F8E961}"/>
          </ac:spMkLst>
        </pc:spChg>
        <pc:spChg chg="del">
          <ac:chgData name="Abbona, Carlo" userId="d3776b0b-c38f-4277-a5f9-1851a4918783" providerId="ADAL" clId="{8F354461-30F5-463E-A17B-3B4236B784D4}" dt="2021-02-25T15:13:46.866" v="529" actId="478"/>
          <ac:spMkLst>
            <pc:docMk/>
            <pc:sldMk cId="1632884046" sldId="259"/>
            <ac:spMk id="14" creationId="{25FFABAF-6269-4E84-AE3C-648941190FF2}"/>
          </ac:spMkLst>
        </pc:spChg>
        <pc:spChg chg="mod">
          <ac:chgData name="Abbona, Carlo" userId="d3776b0b-c38f-4277-a5f9-1851a4918783" providerId="ADAL" clId="{8F354461-30F5-463E-A17B-3B4236B784D4}" dt="2021-03-03T09:31:48.019" v="2949" actId="207"/>
          <ac:spMkLst>
            <pc:docMk/>
            <pc:sldMk cId="1632884046" sldId="259"/>
            <ac:spMk id="18" creationId="{EAFFE426-010C-48E5-AAFD-20315963F814}"/>
          </ac:spMkLst>
        </pc:spChg>
        <pc:spChg chg="del">
          <ac:chgData name="Abbona, Carlo" userId="d3776b0b-c38f-4277-a5f9-1851a4918783" providerId="ADAL" clId="{8F354461-30F5-463E-A17B-3B4236B784D4}" dt="2021-02-25T15:12:42.600" v="516" actId="478"/>
          <ac:spMkLst>
            <pc:docMk/>
            <pc:sldMk cId="1632884046" sldId="259"/>
            <ac:spMk id="19" creationId="{BC922FB9-F36B-4F22-A4A5-7EC637BA1F4B}"/>
          </ac:spMkLst>
        </pc:spChg>
        <pc:spChg chg="del">
          <ac:chgData name="Abbona, Carlo" userId="d3776b0b-c38f-4277-a5f9-1851a4918783" providerId="ADAL" clId="{8F354461-30F5-463E-A17B-3B4236B784D4}" dt="2021-02-25T15:12:39.381" v="515" actId="478"/>
          <ac:spMkLst>
            <pc:docMk/>
            <pc:sldMk cId="1632884046" sldId="259"/>
            <ac:spMk id="20" creationId="{84407801-04A4-4452-ADF3-94AD8E77AD46}"/>
          </ac:spMkLst>
        </pc:spChg>
        <pc:spChg chg="mod">
          <ac:chgData name="Abbona, Carlo" userId="d3776b0b-c38f-4277-a5f9-1851a4918783" providerId="ADAL" clId="{8F354461-30F5-463E-A17B-3B4236B784D4}" dt="2021-02-25T15:12:21.062" v="511" actId="20577"/>
          <ac:spMkLst>
            <pc:docMk/>
            <pc:sldMk cId="1632884046" sldId="259"/>
            <ac:spMk id="21" creationId="{B62CD611-F9D9-43B9-A587-CE773E0D1DAF}"/>
          </ac:spMkLst>
        </pc:spChg>
        <pc:grpChg chg="add del mod">
          <ac:chgData name="Abbona, Carlo" userId="d3776b0b-c38f-4277-a5f9-1851a4918783" providerId="ADAL" clId="{8F354461-30F5-463E-A17B-3B4236B784D4}" dt="2021-02-25T15:12:45.021" v="517" actId="478"/>
          <ac:grpSpMkLst>
            <pc:docMk/>
            <pc:sldMk cId="1632884046" sldId="259"/>
            <ac:grpSpMk id="11" creationId="{50114477-46ED-499C-9D50-5F40443839F2}"/>
          </ac:grpSpMkLst>
        </pc:grpChg>
        <pc:picChg chg="add del mod">
          <ac:chgData name="Abbona, Carlo" userId="d3776b0b-c38f-4277-a5f9-1851a4918783" providerId="ADAL" clId="{8F354461-30F5-463E-A17B-3B4236B784D4}" dt="2021-02-25T15:20:03.283" v="549" actId="931"/>
          <ac:picMkLst>
            <pc:docMk/>
            <pc:sldMk cId="1632884046" sldId="259"/>
            <ac:picMk id="3" creationId="{DBB56213-7088-44C8-9A5A-36B910871F08}"/>
          </ac:picMkLst>
        </pc:picChg>
        <pc:picChg chg="add del mod">
          <ac:chgData name="Abbona, Carlo" userId="d3776b0b-c38f-4277-a5f9-1851a4918783" providerId="ADAL" clId="{8F354461-30F5-463E-A17B-3B4236B784D4}" dt="2021-02-25T15:20:03.283" v="549" actId="931"/>
          <ac:picMkLst>
            <pc:docMk/>
            <pc:sldMk cId="1632884046" sldId="259"/>
            <ac:picMk id="5" creationId="{6716958D-1F05-4E04-B1D7-062D92646F12}"/>
          </ac:picMkLst>
        </pc:picChg>
        <pc:picChg chg="add del mod">
          <ac:chgData name="Abbona, Carlo" userId="d3776b0b-c38f-4277-a5f9-1851a4918783" providerId="ADAL" clId="{8F354461-30F5-463E-A17B-3B4236B784D4}" dt="2021-02-25T15:20:03.283" v="549" actId="931"/>
          <ac:picMkLst>
            <pc:docMk/>
            <pc:sldMk cId="1632884046" sldId="259"/>
            <ac:picMk id="7" creationId="{DF90DE52-34B2-4243-9179-54DB383824A1}"/>
          </ac:picMkLst>
        </pc:picChg>
        <pc:picChg chg="add del mod">
          <ac:chgData name="Abbona, Carlo" userId="d3776b0b-c38f-4277-a5f9-1851a4918783" providerId="ADAL" clId="{8F354461-30F5-463E-A17B-3B4236B784D4}" dt="2021-02-25T15:20:03.283" v="549" actId="931"/>
          <ac:picMkLst>
            <pc:docMk/>
            <pc:sldMk cId="1632884046" sldId="259"/>
            <ac:picMk id="9" creationId="{12D6A20C-BBB8-4E81-BE4B-37FE0E58FEE3}"/>
          </ac:picMkLst>
        </pc:picChg>
        <pc:picChg chg="mod modCrop">
          <ac:chgData name="Abbona, Carlo" userId="d3776b0b-c38f-4277-a5f9-1851a4918783" providerId="ADAL" clId="{8F354461-30F5-463E-A17B-3B4236B784D4}" dt="2021-02-25T15:14:34.661" v="537" actId="732"/>
          <ac:picMkLst>
            <pc:docMk/>
            <pc:sldMk cId="1632884046" sldId="259"/>
            <ac:picMk id="12" creationId="{F4418A59-E677-4903-9AED-4621ABA2090E}"/>
          </ac:picMkLst>
        </pc:picChg>
        <pc:picChg chg="del">
          <ac:chgData name="Abbona, Carlo" userId="d3776b0b-c38f-4277-a5f9-1851a4918783" providerId="ADAL" clId="{8F354461-30F5-463E-A17B-3B4236B784D4}" dt="2021-02-25T15:12:35.528" v="513" actId="478"/>
          <ac:picMkLst>
            <pc:docMk/>
            <pc:sldMk cId="1632884046" sldId="259"/>
            <ac:picMk id="15" creationId="{E52E3BCF-AF9E-429C-ADC8-C9C16672EF9D}"/>
          </ac:picMkLst>
        </pc:picChg>
        <pc:picChg chg="del">
          <ac:chgData name="Abbona, Carlo" userId="d3776b0b-c38f-4277-a5f9-1851a4918783" providerId="ADAL" clId="{8F354461-30F5-463E-A17B-3B4236B784D4}" dt="2021-02-25T15:12:33.181" v="512" actId="478"/>
          <ac:picMkLst>
            <pc:docMk/>
            <pc:sldMk cId="1632884046" sldId="259"/>
            <ac:picMk id="16" creationId="{F3A37EA2-8AB1-4958-B539-4C3DB273805E}"/>
          </ac:picMkLst>
        </pc:picChg>
        <pc:picChg chg="del">
          <ac:chgData name="Abbona, Carlo" userId="d3776b0b-c38f-4277-a5f9-1851a4918783" providerId="ADAL" clId="{8F354461-30F5-463E-A17B-3B4236B784D4}" dt="2021-02-25T15:12:37.160" v="514" actId="478"/>
          <ac:picMkLst>
            <pc:docMk/>
            <pc:sldMk cId="1632884046" sldId="259"/>
            <ac:picMk id="17" creationId="{E54FE9EC-B631-4182-B10E-A603B9F289ED}"/>
          </ac:picMkLst>
        </pc:picChg>
        <pc:picChg chg="add mod">
          <ac:chgData name="Abbona, Carlo" userId="d3776b0b-c38f-4277-a5f9-1851a4918783" providerId="ADAL" clId="{8F354461-30F5-463E-A17B-3B4236B784D4}" dt="2021-02-25T15:20:13.488" v="553" actId="962"/>
          <ac:picMkLst>
            <pc:docMk/>
            <pc:sldMk cId="1632884046" sldId="259"/>
            <ac:picMk id="24" creationId="{5C937A6A-4B6D-41E3-83AE-3CF3C886028A}"/>
          </ac:picMkLst>
        </pc:picChg>
        <pc:picChg chg="add del mod">
          <ac:chgData name="Abbona, Carlo" userId="d3776b0b-c38f-4277-a5f9-1851a4918783" providerId="ADAL" clId="{8F354461-30F5-463E-A17B-3B4236B784D4}" dt="2021-02-25T15:21:12.075" v="638" actId="478"/>
          <ac:picMkLst>
            <pc:docMk/>
            <pc:sldMk cId="1632884046" sldId="259"/>
            <ac:picMk id="26" creationId="{62778F4A-03B7-4D59-8426-2D0CE350F8DE}"/>
          </ac:picMkLst>
        </pc:picChg>
        <pc:picChg chg="add mod">
          <ac:chgData name="Abbona, Carlo" userId="d3776b0b-c38f-4277-a5f9-1851a4918783" providerId="ADAL" clId="{8F354461-30F5-463E-A17B-3B4236B784D4}" dt="2021-02-25T15:22:17.596" v="644" actId="1076"/>
          <ac:picMkLst>
            <pc:docMk/>
            <pc:sldMk cId="1632884046" sldId="259"/>
            <ac:picMk id="28" creationId="{B030A9BA-A945-4A2C-8F44-209ABBD55313}"/>
          </ac:picMkLst>
        </pc:picChg>
        <pc:picChg chg="add mod">
          <ac:chgData name="Abbona, Carlo" userId="d3776b0b-c38f-4277-a5f9-1851a4918783" providerId="ADAL" clId="{8F354461-30F5-463E-A17B-3B4236B784D4}" dt="2021-02-25T15:22:32.235" v="646" actId="1076"/>
          <ac:picMkLst>
            <pc:docMk/>
            <pc:sldMk cId="1632884046" sldId="259"/>
            <ac:picMk id="30" creationId="{5F85A443-5D06-4032-88A3-1E52AC8FB3F5}"/>
          </ac:picMkLst>
        </pc:picChg>
        <pc:picChg chg="add mod">
          <ac:chgData name="Abbona, Carlo" userId="d3776b0b-c38f-4277-a5f9-1851a4918783" providerId="ADAL" clId="{8F354461-30F5-463E-A17B-3B4236B784D4}" dt="2021-02-25T15:22:10.712" v="643" actId="1076"/>
          <ac:picMkLst>
            <pc:docMk/>
            <pc:sldMk cId="1632884046" sldId="259"/>
            <ac:picMk id="32" creationId="{43930A34-6C24-4B55-A5A8-80505ED0D2E5}"/>
          </ac:picMkLst>
        </pc:picChg>
        <pc:cxnChg chg="mod">
          <ac:chgData name="Abbona, Carlo" userId="d3776b0b-c38f-4277-a5f9-1851a4918783" providerId="ADAL" clId="{8F354461-30F5-463E-A17B-3B4236B784D4}" dt="2021-02-25T14:50:02.172" v="263"/>
          <ac:cxnSpMkLst>
            <pc:docMk/>
            <pc:sldMk cId="1632884046" sldId="259"/>
            <ac:cxnSpMk id="22" creationId="{C63DF6C6-A595-40F3-AEBA-8F1DE6D674DD}"/>
          </ac:cxnSpMkLst>
        </pc:cxnChg>
        <pc:cxnChg chg="mod">
          <ac:chgData name="Abbona, Carlo" userId="d3776b0b-c38f-4277-a5f9-1851a4918783" providerId="ADAL" clId="{8F354461-30F5-463E-A17B-3B4236B784D4}" dt="2021-02-25T14:50:02.172" v="263"/>
          <ac:cxnSpMkLst>
            <pc:docMk/>
            <pc:sldMk cId="1632884046" sldId="259"/>
            <ac:cxnSpMk id="23" creationId="{D7FA4EA2-0FCD-407D-B4CD-9073348269D8}"/>
          </ac:cxnSpMkLst>
        </pc:cxnChg>
      </pc:sldChg>
      <pc:sldChg chg="addSp delSp modSp mod ord modTransition delAnim modAnim">
        <pc:chgData name="Abbona, Carlo" userId="d3776b0b-c38f-4277-a5f9-1851a4918783" providerId="ADAL" clId="{8F354461-30F5-463E-A17B-3B4236B784D4}" dt="2021-03-03T09:27:18.658" v="2902" actId="20577"/>
        <pc:sldMkLst>
          <pc:docMk/>
          <pc:sldMk cId="2076041047" sldId="1943"/>
        </pc:sldMkLst>
        <pc:spChg chg="mod">
          <ac:chgData name="Abbona, Carlo" userId="d3776b0b-c38f-4277-a5f9-1851a4918783" providerId="ADAL" clId="{8F354461-30F5-463E-A17B-3B4236B784D4}" dt="2021-02-25T15:10:34.276" v="471" actId="1076"/>
          <ac:spMkLst>
            <pc:docMk/>
            <pc:sldMk cId="2076041047" sldId="1943"/>
            <ac:spMk id="2" creationId="{871ACD62-A3CA-425A-AAB0-C898AD4F6CA4}"/>
          </ac:spMkLst>
        </pc:spChg>
        <pc:spChg chg="add mod">
          <ac:chgData name="Abbona, Carlo" userId="d3776b0b-c38f-4277-a5f9-1851a4918783" providerId="ADAL" clId="{8F354461-30F5-463E-A17B-3B4236B784D4}" dt="2021-02-25T14:23:32.785" v="116" actId="207"/>
          <ac:spMkLst>
            <pc:docMk/>
            <pc:sldMk cId="2076041047" sldId="1943"/>
            <ac:spMk id="3" creationId="{B9AE3C67-366F-4BD8-A16E-57DCD6E56C99}"/>
          </ac:spMkLst>
        </pc:spChg>
        <pc:spChg chg="mod">
          <ac:chgData name="Abbona, Carlo" userId="d3776b0b-c38f-4277-a5f9-1851a4918783" providerId="ADAL" clId="{8F354461-30F5-463E-A17B-3B4236B784D4}" dt="2021-02-25T14:17:31.438" v="33"/>
          <ac:spMkLst>
            <pc:docMk/>
            <pc:sldMk cId="2076041047" sldId="1943"/>
            <ac:spMk id="14" creationId="{E85FC5A9-0D1E-41E7-BFC2-DD959338A1D4}"/>
          </ac:spMkLst>
        </pc:spChg>
        <pc:spChg chg="mod">
          <ac:chgData name="Abbona, Carlo" userId="d3776b0b-c38f-4277-a5f9-1851a4918783" providerId="ADAL" clId="{8F354461-30F5-463E-A17B-3B4236B784D4}" dt="2021-03-03T09:27:18.658" v="2902" actId="20577"/>
          <ac:spMkLst>
            <pc:docMk/>
            <pc:sldMk cId="2076041047" sldId="1943"/>
            <ac:spMk id="70" creationId="{AC0B79ED-829A-4FBB-A742-310C6719C0BE}"/>
          </ac:spMkLst>
        </pc:spChg>
        <pc:spChg chg="del">
          <ac:chgData name="Abbona, Carlo" userId="d3776b0b-c38f-4277-a5f9-1851a4918783" providerId="ADAL" clId="{8F354461-30F5-463E-A17B-3B4236B784D4}" dt="2021-02-25T14:16:01.214" v="16" actId="478"/>
          <ac:spMkLst>
            <pc:docMk/>
            <pc:sldMk cId="2076041047" sldId="1943"/>
            <ac:spMk id="81" creationId="{2EC92EFB-B5DF-4673-9FDF-CF46D28CB5A4}"/>
          </ac:spMkLst>
        </pc:spChg>
        <pc:spChg chg="del">
          <ac:chgData name="Abbona, Carlo" userId="d3776b0b-c38f-4277-a5f9-1851a4918783" providerId="ADAL" clId="{8F354461-30F5-463E-A17B-3B4236B784D4}" dt="2021-02-25T14:16:02.576" v="17" actId="478"/>
          <ac:spMkLst>
            <pc:docMk/>
            <pc:sldMk cId="2076041047" sldId="1943"/>
            <ac:spMk id="84" creationId="{877E42ED-296C-4D29-BE28-45E8C4935D6E}"/>
          </ac:spMkLst>
        </pc:spChg>
        <pc:grpChg chg="add mod">
          <ac:chgData name="Abbona, Carlo" userId="d3776b0b-c38f-4277-a5f9-1851a4918783" providerId="ADAL" clId="{8F354461-30F5-463E-A17B-3B4236B784D4}" dt="2021-02-25T14:21:51.224" v="115" actId="1076"/>
          <ac:grpSpMkLst>
            <pc:docMk/>
            <pc:sldMk cId="2076041047" sldId="1943"/>
            <ac:grpSpMk id="7" creationId="{7E5F1846-1CDD-4C45-925F-081ED8D2E2CF}"/>
          </ac:grpSpMkLst>
        </pc:grpChg>
        <pc:grpChg chg="add del mod">
          <ac:chgData name="Abbona, Carlo" userId="d3776b0b-c38f-4277-a5f9-1851a4918783" providerId="ADAL" clId="{8F354461-30F5-463E-A17B-3B4236B784D4}" dt="2021-02-25T14:21:37.089" v="113" actId="478"/>
          <ac:grpSpMkLst>
            <pc:docMk/>
            <pc:sldMk cId="2076041047" sldId="1943"/>
            <ac:grpSpMk id="12" creationId="{7A5EB757-3BE1-49D2-8C5C-691B719C0036}"/>
          </ac:grpSpMkLst>
        </pc:grpChg>
        <pc:picChg chg="mod modCrop">
          <ac:chgData name="Abbona, Carlo" userId="d3776b0b-c38f-4277-a5f9-1851a4918783" providerId="ADAL" clId="{8F354461-30F5-463E-A17B-3B4236B784D4}" dt="2021-02-25T14:26:48.398" v="133" actId="732"/>
          <ac:picMkLst>
            <pc:docMk/>
            <pc:sldMk cId="2076041047" sldId="1943"/>
            <ac:picMk id="4" creationId="{9DE8DA1B-68D0-4885-A3B8-BA1C766453CC}"/>
          </ac:picMkLst>
        </pc:picChg>
        <pc:picChg chg="add mod">
          <ac:chgData name="Abbona, Carlo" userId="d3776b0b-c38f-4277-a5f9-1851a4918783" providerId="ADAL" clId="{8F354461-30F5-463E-A17B-3B4236B784D4}" dt="2021-02-25T14:21:45.138" v="114" actId="164"/>
          <ac:picMkLst>
            <pc:docMk/>
            <pc:sldMk cId="2076041047" sldId="1943"/>
            <ac:picMk id="6" creationId="{88CA81BF-0F91-4BA6-8165-5C971711CB25}"/>
          </ac:picMkLst>
        </pc:picChg>
        <pc:picChg chg="del">
          <ac:chgData name="Abbona, Carlo" userId="d3776b0b-c38f-4277-a5f9-1851a4918783" providerId="ADAL" clId="{8F354461-30F5-463E-A17B-3B4236B784D4}" dt="2021-02-25T14:17:19.679" v="32" actId="478"/>
          <ac:picMkLst>
            <pc:docMk/>
            <pc:sldMk cId="2076041047" sldId="1943"/>
            <ac:picMk id="11" creationId="{69047534-E92B-40F1-8CCF-00EE9D55C9BF}"/>
          </ac:picMkLst>
        </pc:picChg>
        <pc:cxnChg chg="mod">
          <ac:chgData name="Abbona, Carlo" userId="d3776b0b-c38f-4277-a5f9-1851a4918783" providerId="ADAL" clId="{8F354461-30F5-463E-A17B-3B4236B784D4}" dt="2021-02-25T14:17:31.438" v="33"/>
          <ac:cxnSpMkLst>
            <pc:docMk/>
            <pc:sldMk cId="2076041047" sldId="1943"/>
            <ac:cxnSpMk id="15" creationId="{B4024553-D3AC-4C5A-B200-AC456BD7BFA6}"/>
          </ac:cxnSpMkLst>
        </pc:cxnChg>
        <pc:cxnChg chg="mod">
          <ac:chgData name="Abbona, Carlo" userId="d3776b0b-c38f-4277-a5f9-1851a4918783" providerId="ADAL" clId="{8F354461-30F5-463E-A17B-3B4236B784D4}" dt="2021-02-25T14:17:31.438" v="33"/>
          <ac:cxnSpMkLst>
            <pc:docMk/>
            <pc:sldMk cId="2076041047" sldId="1943"/>
            <ac:cxnSpMk id="16" creationId="{ADA19326-B643-4353-8E64-504C6A40A47D}"/>
          </ac:cxnSpMkLst>
        </pc:cxnChg>
      </pc:sldChg>
      <pc:sldChg chg="addSp delSp modSp add del mod addAnim delAnim modAnim">
        <pc:chgData name="Abbona, Carlo" userId="d3776b0b-c38f-4277-a5f9-1851a4918783" providerId="ADAL" clId="{8F354461-30F5-463E-A17B-3B4236B784D4}" dt="2021-03-03T09:38:07.201" v="2993"/>
        <pc:sldMkLst>
          <pc:docMk/>
          <pc:sldMk cId="3013898622" sldId="1962"/>
        </pc:sldMkLst>
        <pc:spChg chg="mod">
          <ac:chgData name="Abbona, Carlo" userId="d3776b0b-c38f-4277-a5f9-1851a4918783" providerId="ADAL" clId="{8F354461-30F5-463E-A17B-3B4236B784D4}" dt="2021-02-25T16:41:27.463" v="1050" actId="1076"/>
          <ac:spMkLst>
            <pc:docMk/>
            <pc:sldMk cId="3013898622" sldId="1962"/>
            <ac:spMk id="2" creationId="{7231D284-3C6E-4543-8B99-4AB8204FD2E7}"/>
          </ac:spMkLst>
        </pc:spChg>
        <pc:spChg chg="add mod">
          <ac:chgData name="Abbona, Carlo" userId="d3776b0b-c38f-4277-a5f9-1851a4918783" providerId="ADAL" clId="{8F354461-30F5-463E-A17B-3B4236B784D4}" dt="2021-03-03T09:36:50.232" v="2989"/>
          <ac:spMkLst>
            <pc:docMk/>
            <pc:sldMk cId="3013898622" sldId="1962"/>
            <ac:spMk id="16" creationId="{EEF1B21D-68E6-45C5-BDF1-4F24CBF45CA3}"/>
          </ac:spMkLst>
        </pc:spChg>
        <pc:spChg chg="add mod">
          <ac:chgData name="Abbona, Carlo" userId="d3776b0b-c38f-4277-a5f9-1851a4918783" providerId="ADAL" clId="{8F354461-30F5-463E-A17B-3B4236B784D4}" dt="2021-03-03T09:38:07.201" v="2993"/>
          <ac:spMkLst>
            <pc:docMk/>
            <pc:sldMk cId="3013898622" sldId="1962"/>
            <ac:spMk id="17" creationId="{EA699315-05AB-4A85-B6C4-7B2406CDC7D2}"/>
          </ac:spMkLst>
        </pc:spChg>
        <pc:spChg chg="mod">
          <ac:chgData name="Abbona, Carlo" userId="d3776b0b-c38f-4277-a5f9-1851a4918783" providerId="ADAL" clId="{8F354461-30F5-463E-A17B-3B4236B784D4}" dt="2021-02-25T16:40:35.594" v="1013" actId="207"/>
          <ac:spMkLst>
            <pc:docMk/>
            <pc:sldMk cId="3013898622" sldId="1962"/>
            <ac:spMk id="20" creationId="{1C8DD26A-3B16-2D4D-839B-38A9F6B033D8}"/>
          </ac:spMkLst>
        </pc:spChg>
        <pc:spChg chg="mod">
          <ac:chgData name="Abbona, Carlo" userId="d3776b0b-c38f-4277-a5f9-1851a4918783" providerId="ADAL" clId="{8F354461-30F5-463E-A17B-3B4236B784D4}" dt="2021-02-25T16:41:39.091" v="1051" actId="207"/>
          <ac:spMkLst>
            <pc:docMk/>
            <pc:sldMk cId="3013898622" sldId="1962"/>
            <ac:spMk id="24" creationId="{75EDE1F2-910B-4972-BAD8-2E9FE1413F3A}"/>
          </ac:spMkLst>
        </pc:spChg>
        <pc:spChg chg="add del mod">
          <ac:chgData name="Abbona, Carlo" userId="d3776b0b-c38f-4277-a5f9-1851a4918783" providerId="ADAL" clId="{8F354461-30F5-463E-A17B-3B4236B784D4}" dt="2021-03-03T09:35:00.890" v="2969" actId="21"/>
          <ac:spMkLst>
            <pc:docMk/>
            <pc:sldMk cId="3013898622" sldId="1962"/>
            <ac:spMk id="25" creationId="{3D0372EE-EE31-4E12-8721-28859AA29516}"/>
          </ac:spMkLst>
        </pc:spChg>
        <pc:spChg chg="mod">
          <ac:chgData name="Abbona, Carlo" userId="d3776b0b-c38f-4277-a5f9-1851a4918783" providerId="ADAL" clId="{8F354461-30F5-463E-A17B-3B4236B784D4}" dt="2021-02-25T16:39:50.922" v="997" actId="1076"/>
          <ac:spMkLst>
            <pc:docMk/>
            <pc:sldMk cId="3013898622" sldId="1962"/>
            <ac:spMk id="26" creationId="{6E2D8E25-2029-C049-88CF-D3975B72C437}"/>
          </ac:spMkLst>
        </pc:spChg>
        <pc:spChg chg="add del mod">
          <ac:chgData name="Abbona, Carlo" userId="d3776b0b-c38f-4277-a5f9-1851a4918783" providerId="ADAL" clId="{8F354461-30F5-463E-A17B-3B4236B784D4}" dt="2021-03-03T09:35:00.890" v="2969" actId="21"/>
          <ac:spMkLst>
            <pc:docMk/>
            <pc:sldMk cId="3013898622" sldId="1962"/>
            <ac:spMk id="27" creationId="{BBF9A726-1353-49F2-97C7-7EA6F70A7911}"/>
          </ac:spMkLst>
        </pc:spChg>
        <pc:spChg chg="mod">
          <ac:chgData name="Abbona, Carlo" userId="d3776b0b-c38f-4277-a5f9-1851a4918783" providerId="ADAL" clId="{8F354461-30F5-463E-A17B-3B4236B784D4}" dt="2021-03-03T09:35:21.664" v="2975"/>
          <ac:spMkLst>
            <pc:docMk/>
            <pc:sldMk cId="3013898622" sldId="1962"/>
            <ac:spMk id="29" creationId="{6D16FE0C-CEB5-8445-92B5-FCB90824DD71}"/>
          </ac:spMkLst>
        </pc:spChg>
        <pc:spChg chg="mod">
          <ac:chgData name="Abbona, Carlo" userId="d3776b0b-c38f-4277-a5f9-1851a4918783" providerId="ADAL" clId="{8F354461-30F5-463E-A17B-3B4236B784D4}" dt="2021-03-03T09:36:40.601" v="2987" actId="255"/>
          <ac:spMkLst>
            <pc:docMk/>
            <pc:sldMk cId="3013898622" sldId="1962"/>
            <ac:spMk id="66" creationId="{DC2D3EDD-6726-CB41-BF04-C157C7128C98}"/>
          </ac:spMkLst>
        </pc:spChg>
        <pc:spChg chg="mod">
          <ac:chgData name="Abbona, Carlo" userId="d3776b0b-c38f-4277-a5f9-1851a4918783" providerId="ADAL" clId="{8F354461-30F5-463E-A17B-3B4236B784D4}" dt="2021-03-03T09:35:39.401" v="2978"/>
          <ac:spMkLst>
            <pc:docMk/>
            <pc:sldMk cId="3013898622" sldId="1962"/>
            <ac:spMk id="67" creationId="{83572DE6-2859-BE4C-B689-F2082386EDA1}"/>
          </ac:spMkLst>
        </pc:spChg>
        <pc:spChg chg="mod">
          <ac:chgData name="Abbona, Carlo" userId="d3776b0b-c38f-4277-a5f9-1851a4918783" providerId="ADAL" clId="{8F354461-30F5-463E-A17B-3B4236B784D4}" dt="2021-02-25T16:25:21.798" v="877" actId="21"/>
          <ac:spMkLst>
            <pc:docMk/>
            <pc:sldMk cId="3013898622" sldId="1962"/>
            <ac:spMk id="68" creationId="{D93EB059-A47B-344B-BD86-4E1FBDA2DE7C}"/>
          </ac:spMkLst>
        </pc:spChg>
        <pc:spChg chg="del mod">
          <ac:chgData name="Abbona, Carlo" userId="d3776b0b-c38f-4277-a5f9-1851a4918783" providerId="ADAL" clId="{8F354461-30F5-463E-A17B-3B4236B784D4}" dt="2021-02-25T16:25:25.266" v="880" actId="478"/>
          <ac:spMkLst>
            <pc:docMk/>
            <pc:sldMk cId="3013898622" sldId="1962"/>
            <ac:spMk id="72" creationId="{3A233703-85CD-2B46-9168-3A175215537D}"/>
          </ac:spMkLst>
        </pc:spChg>
        <pc:spChg chg="mod">
          <ac:chgData name="Abbona, Carlo" userId="d3776b0b-c38f-4277-a5f9-1851a4918783" providerId="ADAL" clId="{8F354461-30F5-463E-A17B-3B4236B784D4}" dt="2021-02-25T16:24:34.928" v="867" actId="21"/>
          <ac:spMkLst>
            <pc:docMk/>
            <pc:sldMk cId="3013898622" sldId="1962"/>
            <ac:spMk id="73" creationId="{9F6D232A-2592-C649-AE52-83D8DA15AF5D}"/>
          </ac:spMkLst>
        </pc:spChg>
        <pc:picChg chg="add mod">
          <ac:chgData name="Abbona, Carlo" userId="d3776b0b-c38f-4277-a5f9-1851a4918783" providerId="ADAL" clId="{8F354461-30F5-463E-A17B-3B4236B784D4}" dt="2021-02-25T16:19:44.999" v="818" actId="962"/>
          <ac:picMkLst>
            <pc:docMk/>
            <pc:sldMk cId="3013898622" sldId="1962"/>
            <ac:picMk id="5" creationId="{31D5624F-C4D9-4006-99DE-D6041B92EC74}"/>
          </ac:picMkLst>
        </pc:picChg>
        <pc:picChg chg="add del mod">
          <ac:chgData name="Abbona, Carlo" userId="d3776b0b-c38f-4277-a5f9-1851a4918783" providerId="ADAL" clId="{8F354461-30F5-463E-A17B-3B4236B784D4}" dt="2021-02-25T16:52:54.511" v="1094" actId="931"/>
          <ac:picMkLst>
            <pc:docMk/>
            <pc:sldMk cId="3013898622" sldId="1962"/>
            <ac:picMk id="7" creationId="{259E3F99-0CF3-4CA3-A8DA-5D14D906D0AD}"/>
          </ac:picMkLst>
        </pc:picChg>
        <pc:picChg chg="add del mod modCrop">
          <ac:chgData name="Abbona, Carlo" userId="d3776b0b-c38f-4277-a5f9-1851a4918783" providerId="ADAL" clId="{8F354461-30F5-463E-A17B-3B4236B784D4}" dt="2021-03-03T09:35:00.890" v="2969" actId="21"/>
          <ac:picMkLst>
            <pc:docMk/>
            <pc:sldMk cId="3013898622" sldId="1962"/>
            <ac:picMk id="9" creationId="{21DBC659-A5EE-4769-AE20-F4DC086F5B9E}"/>
          </ac:picMkLst>
        </pc:picChg>
        <pc:picChg chg="add mod">
          <ac:chgData name="Abbona, Carlo" userId="d3776b0b-c38f-4277-a5f9-1851a4918783" providerId="ADAL" clId="{8F354461-30F5-463E-A17B-3B4236B784D4}" dt="2021-03-03T09:36:50.232" v="2989"/>
          <ac:picMkLst>
            <pc:docMk/>
            <pc:sldMk cId="3013898622" sldId="1962"/>
            <ac:picMk id="18" creationId="{F5C24B64-0C6D-49EF-9E3E-C3A7087AADD8}"/>
          </ac:picMkLst>
        </pc:picChg>
        <pc:picChg chg="del">
          <ac:chgData name="Abbona, Carlo" userId="d3776b0b-c38f-4277-a5f9-1851a4918783" providerId="ADAL" clId="{8F354461-30F5-463E-A17B-3B4236B784D4}" dt="2021-02-25T16:19:31.057" v="814" actId="478"/>
          <ac:picMkLst>
            <pc:docMk/>
            <pc:sldMk cId="3013898622" sldId="1962"/>
            <ac:picMk id="19" creationId="{1349D036-6E19-4479-B871-C7369F9CD8F6}"/>
          </ac:picMkLst>
        </pc:picChg>
        <pc:picChg chg="del">
          <ac:chgData name="Abbona, Carlo" userId="d3776b0b-c38f-4277-a5f9-1851a4918783" providerId="ADAL" clId="{8F354461-30F5-463E-A17B-3B4236B784D4}" dt="2021-02-25T16:19:29.755" v="813" actId="478"/>
          <ac:picMkLst>
            <pc:docMk/>
            <pc:sldMk cId="3013898622" sldId="1962"/>
            <ac:picMk id="21" creationId="{8A72343B-E09F-4D63-8A7D-1B8A16583B58}"/>
          </ac:picMkLst>
        </pc:picChg>
        <pc:picChg chg="del">
          <ac:chgData name="Abbona, Carlo" userId="d3776b0b-c38f-4277-a5f9-1851a4918783" providerId="ADAL" clId="{8F354461-30F5-463E-A17B-3B4236B784D4}" dt="2021-02-25T16:19:28.952" v="812" actId="478"/>
          <ac:picMkLst>
            <pc:docMk/>
            <pc:sldMk cId="3013898622" sldId="1962"/>
            <ac:picMk id="22" creationId="{6695B70A-1E3C-404F-873B-9D7A36CF6B1C}"/>
          </ac:picMkLst>
        </pc:picChg>
        <pc:picChg chg="del">
          <ac:chgData name="Abbona, Carlo" userId="d3776b0b-c38f-4277-a5f9-1851a4918783" providerId="ADAL" clId="{8F354461-30F5-463E-A17B-3B4236B784D4}" dt="2021-02-25T16:19:27.509" v="811" actId="478"/>
          <ac:picMkLst>
            <pc:docMk/>
            <pc:sldMk cId="3013898622" sldId="1962"/>
            <ac:picMk id="23" creationId="{4CDC9AA0-6BCC-48B4-B1DA-06093C34D8DA}"/>
          </ac:picMkLst>
        </pc:picChg>
        <pc:cxnChg chg="del">
          <ac:chgData name="Abbona, Carlo" userId="d3776b0b-c38f-4277-a5f9-1851a4918783" providerId="ADAL" clId="{8F354461-30F5-463E-A17B-3B4236B784D4}" dt="2021-02-25T16:18:48.499" v="809" actId="478"/>
          <ac:cxnSpMkLst>
            <pc:docMk/>
            <pc:sldMk cId="3013898622" sldId="1962"/>
            <ac:cxnSpMk id="77" creationId="{D4F7A23B-D59A-CC40-8B00-7A0ECEDF053A}"/>
          </ac:cxnSpMkLst>
        </pc:cxnChg>
        <pc:cxnChg chg="del">
          <ac:chgData name="Abbona, Carlo" userId="d3776b0b-c38f-4277-a5f9-1851a4918783" providerId="ADAL" clId="{8F354461-30F5-463E-A17B-3B4236B784D4}" dt="2021-02-25T16:18:45.090" v="807" actId="478"/>
          <ac:cxnSpMkLst>
            <pc:docMk/>
            <pc:sldMk cId="3013898622" sldId="1962"/>
            <ac:cxnSpMk id="79" creationId="{44F1E480-225D-B445-AAF1-652359A20536}"/>
          </ac:cxnSpMkLst>
        </pc:cxnChg>
        <pc:cxnChg chg="del">
          <ac:chgData name="Abbona, Carlo" userId="d3776b0b-c38f-4277-a5f9-1851a4918783" providerId="ADAL" clId="{8F354461-30F5-463E-A17B-3B4236B784D4}" dt="2021-02-25T16:18:47.013" v="808" actId="478"/>
          <ac:cxnSpMkLst>
            <pc:docMk/>
            <pc:sldMk cId="3013898622" sldId="1962"/>
            <ac:cxnSpMk id="80" creationId="{B8221ABB-B63E-2244-9FA6-9780ED82CCD8}"/>
          </ac:cxnSpMkLst>
        </pc:cxnChg>
        <pc:cxnChg chg="del">
          <ac:chgData name="Abbona, Carlo" userId="d3776b0b-c38f-4277-a5f9-1851a4918783" providerId="ADAL" clId="{8F354461-30F5-463E-A17B-3B4236B784D4}" dt="2021-02-25T16:18:50.059" v="810" actId="478"/>
          <ac:cxnSpMkLst>
            <pc:docMk/>
            <pc:sldMk cId="3013898622" sldId="1962"/>
            <ac:cxnSpMk id="82" creationId="{53DEC043-E883-7444-A315-B8F9F040555D}"/>
          </ac:cxnSpMkLst>
        </pc:cxnChg>
      </pc:sldChg>
      <pc:sldChg chg="modSp add del mod modAnim">
        <pc:chgData name="Abbona, Carlo" userId="d3776b0b-c38f-4277-a5f9-1851a4918783" providerId="ADAL" clId="{8F354461-30F5-463E-A17B-3B4236B784D4}" dt="2021-02-26T13:07:46.889" v="2546" actId="47"/>
        <pc:sldMkLst>
          <pc:docMk/>
          <pc:sldMk cId="1831062133" sldId="1963"/>
        </pc:sldMkLst>
        <pc:spChg chg="mod">
          <ac:chgData name="Abbona, Carlo" userId="d3776b0b-c38f-4277-a5f9-1851a4918783" providerId="ADAL" clId="{8F354461-30F5-463E-A17B-3B4236B784D4}" dt="2021-02-26T13:06:34.536" v="2545" actId="20577"/>
          <ac:spMkLst>
            <pc:docMk/>
            <pc:sldMk cId="1831062133" sldId="1963"/>
            <ac:spMk id="23" creationId="{C9B6EB71-9794-45E6-BA56-ABB185340750}"/>
          </ac:spMkLst>
        </pc:spChg>
      </pc:sldChg>
      <pc:sldChg chg="add del">
        <pc:chgData name="Abbona, Carlo" userId="d3776b0b-c38f-4277-a5f9-1851a4918783" providerId="ADAL" clId="{8F354461-30F5-463E-A17B-3B4236B784D4}" dt="2021-02-26T13:05:34.368" v="2532" actId="47"/>
        <pc:sldMkLst>
          <pc:docMk/>
          <pc:sldMk cId="4054963637" sldId="1964"/>
        </pc:sldMkLst>
      </pc:sldChg>
      <pc:sldChg chg="add del">
        <pc:chgData name="Abbona, Carlo" userId="d3776b0b-c38f-4277-a5f9-1851a4918783" providerId="ADAL" clId="{8F354461-30F5-463E-A17B-3B4236B784D4}" dt="2021-02-26T13:05:34.368" v="2532" actId="47"/>
        <pc:sldMkLst>
          <pc:docMk/>
          <pc:sldMk cId="2864676183" sldId="1965"/>
        </pc:sldMkLst>
      </pc:sldChg>
      <pc:sldChg chg="add del">
        <pc:chgData name="Abbona, Carlo" userId="d3776b0b-c38f-4277-a5f9-1851a4918783" providerId="ADAL" clId="{8F354461-30F5-463E-A17B-3B4236B784D4}" dt="2021-02-26T13:05:34.368" v="2532" actId="47"/>
        <pc:sldMkLst>
          <pc:docMk/>
          <pc:sldMk cId="3458041536" sldId="1966"/>
        </pc:sldMkLst>
      </pc:sldChg>
      <pc:sldChg chg="addSp delSp modSp add mod delAnim modAnim">
        <pc:chgData name="Abbona, Carlo" userId="d3776b0b-c38f-4277-a5f9-1851a4918783" providerId="ADAL" clId="{8F354461-30F5-463E-A17B-3B4236B784D4}" dt="2021-03-03T09:31:23.578" v="2944" actId="20577"/>
        <pc:sldMkLst>
          <pc:docMk/>
          <pc:sldMk cId="3129860072" sldId="1967"/>
        </pc:sldMkLst>
        <pc:spChg chg="del mod">
          <ac:chgData name="Abbona, Carlo" userId="d3776b0b-c38f-4277-a5f9-1851a4918783" providerId="ADAL" clId="{8F354461-30F5-463E-A17B-3B4236B784D4}" dt="2021-02-25T15:01:46.836" v="424" actId="478"/>
          <ac:spMkLst>
            <pc:docMk/>
            <pc:sldMk cId="3129860072" sldId="1967"/>
            <ac:spMk id="10" creationId="{11C866F2-A267-449E-B6B6-35E7EFAFD4EC}"/>
          </ac:spMkLst>
        </pc:spChg>
        <pc:spChg chg="del mod">
          <ac:chgData name="Abbona, Carlo" userId="d3776b0b-c38f-4277-a5f9-1851a4918783" providerId="ADAL" clId="{8F354461-30F5-463E-A17B-3B4236B784D4}" dt="2021-02-25T15:01:44.280" v="421" actId="478"/>
          <ac:spMkLst>
            <pc:docMk/>
            <pc:sldMk cId="3129860072" sldId="1967"/>
            <ac:spMk id="11" creationId="{A89B57AD-0C2E-446A-B7EA-CDCC040C6094}"/>
          </ac:spMkLst>
        </pc:spChg>
        <pc:spChg chg="mod">
          <ac:chgData name="Abbona, Carlo" userId="d3776b0b-c38f-4277-a5f9-1851a4918783" providerId="ADAL" clId="{8F354461-30F5-463E-A17B-3B4236B784D4}" dt="2021-02-25T15:11:45.801" v="476" actId="1076"/>
          <ac:spMkLst>
            <pc:docMk/>
            <pc:sldMk cId="3129860072" sldId="1967"/>
            <ac:spMk id="21" creationId="{E713AFEE-B3D3-4D06-9E26-D9174BD90DCB}"/>
          </ac:spMkLst>
        </pc:spChg>
        <pc:spChg chg="mod">
          <ac:chgData name="Abbona, Carlo" userId="d3776b0b-c38f-4277-a5f9-1851a4918783" providerId="ADAL" clId="{8F354461-30F5-463E-A17B-3B4236B784D4}" dt="2021-03-03T09:31:23.578" v="2944" actId="20577"/>
          <ac:spMkLst>
            <pc:docMk/>
            <pc:sldMk cId="3129860072" sldId="1967"/>
            <ac:spMk id="22" creationId="{12FFAF5C-DCF6-4A1B-BE1B-2B56E2CAE7BA}"/>
          </ac:spMkLst>
        </pc:spChg>
        <pc:grpChg chg="del">
          <ac:chgData name="Abbona, Carlo" userId="d3776b0b-c38f-4277-a5f9-1851a4918783" providerId="ADAL" clId="{8F354461-30F5-463E-A17B-3B4236B784D4}" dt="2021-02-25T15:01:43.010" v="419" actId="478"/>
          <ac:grpSpMkLst>
            <pc:docMk/>
            <pc:sldMk cId="3129860072" sldId="1967"/>
            <ac:grpSpMk id="28" creationId="{1415E730-7459-4811-BC9C-541D1636CF21}"/>
          </ac:grpSpMkLst>
        </pc:grpChg>
        <pc:picChg chg="add mod">
          <ac:chgData name="Abbona, Carlo" userId="d3776b0b-c38f-4277-a5f9-1851a4918783" providerId="ADAL" clId="{8F354461-30F5-463E-A17B-3B4236B784D4}" dt="2021-02-25T15:03:28.973" v="440" actId="27614"/>
          <ac:picMkLst>
            <pc:docMk/>
            <pc:sldMk cId="3129860072" sldId="1967"/>
            <ac:picMk id="3" creationId="{34D6E74D-3B80-41E1-A16B-9191D06E72EF}"/>
          </ac:picMkLst>
        </pc:picChg>
        <pc:picChg chg="del">
          <ac:chgData name="Abbona, Carlo" userId="d3776b0b-c38f-4277-a5f9-1851a4918783" providerId="ADAL" clId="{8F354461-30F5-463E-A17B-3B4236B784D4}" dt="2021-02-25T15:01:45.282" v="422" actId="478"/>
          <ac:picMkLst>
            <pc:docMk/>
            <pc:sldMk cId="3129860072" sldId="1967"/>
            <ac:picMk id="5" creationId="{25C50094-CB38-4FB7-9298-75BEF25E8A63}"/>
          </ac:picMkLst>
        </pc:picChg>
        <pc:picChg chg="add mod ord">
          <ac:chgData name="Abbona, Carlo" userId="d3776b0b-c38f-4277-a5f9-1851a4918783" providerId="ADAL" clId="{8F354461-30F5-463E-A17B-3B4236B784D4}" dt="2021-02-26T15:10:28.797" v="2884" actId="167"/>
          <ac:picMkLst>
            <pc:docMk/>
            <pc:sldMk cId="3129860072" sldId="1967"/>
            <ac:picMk id="6" creationId="{6E2E82B7-0F55-4002-924A-DF9A8BCAC3EE}"/>
          </ac:picMkLst>
        </pc:picChg>
        <pc:picChg chg="del">
          <ac:chgData name="Abbona, Carlo" userId="d3776b0b-c38f-4277-a5f9-1851a4918783" providerId="ADAL" clId="{8F354461-30F5-463E-A17B-3B4236B784D4}" dt="2021-02-25T15:01:40.829" v="417" actId="478"/>
          <ac:picMkLst>
            <pc:docMk/>
            <pc:sldMk cId="3129860072" sldId="1967"/>
            <ac:picMk id="8" creationId="{EC93AFFA-D847-4B60-BF71-5BB9F72AB0B0}"/>
          </ac:picMkLst>
        </pc:picChg>
        <pc:picChg chg="del mod modCrop">
          <ac:chgData name="Abbona, Carlo" userId="d3776b0b-c38f-4277-a5f9-1851a4918783" providerId="ADAL" clId="{8F354461-30F5-463E-A17B-3B4236B784D4}" dt="2021-02-26T15:10:20.759" v="2882" actId="478"/>
          <ac:picMkLst>
            <pc:docMk/>
            <pc:sldMk cId="3129860072" sldId="1967"/>
            <ac:picMk id="20" creationId="{E47DCC2D-3881-4106-B131-F8E678FFD674}"/>
          </ac:picMkLst>
        </pc:picChg>
      </pc:sldChg>
      <pc:sldChg chg="addSp delSp modSp add mod delAnim modAnim">
        <pc:chgData name="Abbona, Carlo" userId="d3776b0b-c38f-4277-a5f9-1851a4918783" providerId="ADAL" clId="{8F354461-30F5-463E-A17B-3B4236B784D4}" dt="2021-03-03T09:32:59.747" v="2953" actId="207"/>
        <pc:sldMkLst>
          <pc:docMk/>
          <pc:sldMk cId="3368183046" sldId="1968"/>
        </pc:sldMkLst>
        <pc:spChg chg="mod">
          <ac:chgData name="Abbona, Carlo" userId="d3776b0b-c38f-4277-a5f9-1851a4918783" providerId="ADAL" clId="{8F354461-30F5-463E-A17B-3B4236B784D4}" dt="2021-02-25T15:38:03.763" v="684"/>
          <ac:spMkLst>
            <pc:docMk/>
            <pc:sldMk cId="3368183046" sldId="1968"/>
            <ac:spMk id="10" creationId="{5A1454C6-0AE1-490B-9016-69D80FD14F03}"/>
          </ac:spMkLst>
        </pc:spChg>
        <pc:spChg chg="add del mod">
          <ac:chgData name="Abbona, Carlo" userId="d3776b0b-c38f-4277-a5f9-1851a4918783" providerId="ADAL" clId="{8F354461-30F5-463E-A17B-3B4236B784D4}" dt="2021-02-25T15:38:10.123" v="686" actId="478"/>
          <ac:spMkLst>
            <pc:docMk/>
            <pc:sldMk cId="3368183046" sldId="1968"/>
            <ac:spMk id="14" creationId="{D10A122C-EB81-4F34-A18B-ACB4B3E9F521}"/>
          </ac:spMkLst>
        </pc:spChg>
        <pc:spChg chg="mod">
          <ac:chgData name="Abbona, Carlo" userId="d3776b0b-c38f-4277-a5f9-1851a4918783" providerId="ADAL" clId="{8F354461-30F5-463E-A17B-3B4236B784D4}" dt="2021-03-03T09:32:59.747" v="2953" actId="207"/>
          <ac:spMkLst>
            <pc:docMk/>
            <pc:sldMk cId="3368183046" sldId="1968"/>
            <ac:spMk id="18" creationId="{EAFFE426-010C-48E5-AAFD-20315963F814}"/>
          </ac:spMkLst>
        </pc:spChg>
        <pc:spChg chg="mod">
          <ac:chgData name="Abbona, Carlo" userId="d3776b0b-c38f-4277-a5f9-1851a4918783" providerId="ADAL" clId="{8F354461-30F5-463E-A17B-3B4236B784D4}" dt="2021-02-25T15:36:55.847" v="668" actId="255"/>
          <ac:spMkLst>
            <pc:docMk/>
            <pc:sldMk cId="3368183046" sldId="1968"/>
            <ac:spMk id="21" creationId="{B62CD611-F9D9-43B9-A587-CE773E0D1DAF}"/>
          </ac:spMkLst>
        </pc:spChg>
        <pc:grpChg chg="add mod">
          <ac:chgData name="Abbona, Carlo" userId="d3776b0b-c38f-4277-a5f9-1851a4918783" providerId="ADAL" clId="{8F354461-30F5-463E-A17B-3B4236B784D4}" dt="2021-02-25T15:40:16.600" v="699" actId="1036"/>
          <ac:grpSpMkLst>
            <pc:docMk/>
            <pc:sldMk cId="3368183046" sldId="1968"/>
            <ac:grpSpMk id="9" creationId="{2E44A376-3384-4906-9F95-480FDF75DB96}"/>
          </ac:grpSpMkLst>
        </pc:grpChg>
        <pc:picChg chg="add mod">
          <ac:chgData name="Abbona, Carlo" userId="d3776b0b-c38f-4277-a5f9-1851a4918783" providerId="ADAL" clId="{8F354461-30F5-463E-A17B-3B4236B784D4}" dt="2021-02-25T15:40:07.960" v="692" actId="1076"/>
          <ac:picMkLst>
            <pc:docMk/>
            <pc:sldMk cId="3368183046" sldId="1968"/>
            <ac:picMk id="3" creationId="{7E67BB4B-3F41-45BD-BB3E-0AE59ED40A7D}"/>
          </ac:picMkLst>
        </pc:picChg>
        <pc:picChg chg="mod">
          <ac:chgData name="Abbona, Carlo" userId="d3776b0b-c38f-4277-a5f9-1851a4918783" providerId="ADAL" clId="{8F354461-30F5-463E-A17B-3B4236B784D4}" dt="2021-02-25T15:40:44.152" v="701" actId="14826"/>
          <ac:picMkLst>
            <pc:docMk/>
            <pc:sldMk cId="3368183046" sldId="1968"/>
            <ac:picMk id="12" creationId="{F4418A59-E677-4903-9AED-4621ABA2090E}"/>
          </ac:picMkLst>
        </pc:picChg>
        <pc:picChg chg="del">
          <ac:chgData name="Abbona, Carlo" userId="d3776b0b-c38f-4277-a5f9-1851a4918783" providerId="ADAL" clId="{8F354461-30F5-463E-A17B-3B4236B784D4}" dt="2021-02-25T15:37:28.823" v="677" actId="478"/>
          <ac:picMkLst>
            <pc:docMk/>
            <pc:sldMk cId="3368183046" sldId="1968"/>
            <ac:picMk id="24" creationId="{5C937A6A-4B6D-41E3-83AE-3CF3C886028A}"/>
          </ac:picMkLst>
        </pc:picChg>
        <pc:picChg chg="del">
          <ac:chgData name="Abbona, Carlo" userId="d3776b0b-c38f-4277-a5f9-1851a4918783" providerId="ADAL" clId="{8F354461-30F5-463E-A17B-3B4236B784D4}" dt="2021-02-25T15:37:32.404" v="678" actId="478"/>
          <ac:picMkLst>
            <pc:docMk/>
            <pc:sldMk cId="3368183046" sldId="1968"/>
            <ac:picMk id="28" creationId="{B030A9BA-A945-4A2C-8F44-209ABBD55313}"/>
          </ac:picMkLst>
        </pc:picChg>
        <pc:picChg chg="del">
          <ac:chgData name="Abbona, Carlo" userId="d3776b0b-c38f-4277-a5f9-1851a4918783" providerId="ADAL" clId="{8F354461-30F5-463E-A17B-3B4236B784D4}" dt="2021-02-25T15:37:32.404" v="678" actId="478"/>
          <ac:picMkLst>
            <pc:docMk/>
            <pc:sldMk cId="3368183046" sldId="1968"/>
            <ac:picMk id="30" creationId="{5F85A443-5D06-4032-88A3-1E52AC8FB3F5}"/>
          </ac:picMkLst>
        </pc:picChg>
        <pc:picChg chg="del">
          <ac:chgData name="Abbona, Carlo" userId="d3776b0b-c38f-4277-a5f9-1851a4918783" providerId="ADAL" clId="{8F354461-30F5-463E-A17B-3B4236B784D4}" dt="2021-02-25T15:37:32.404" v="678" actId="478"/>
          <ac:picMkLst>
            <pc:docMk/>
            <pc:sldMk cId="3368183046" sldId="1968"/>
            <ac:picMk id="32" creationId="{43930A34-6C24-4B55-A5A8-80505ED0D2E5}"/>
          </ac:picMkLst>
        </pc:picChg>
        <pc:cxnChg chg="mod">
          <ac:chgData name="Abbona, Carlo" userId="d3776b0b-c38f-4277-a5f9-1851a4918783" providerId="ADAL" clId="{8F354461-30F5-463E-A17B-3B4236B784D4}" dt="2021-02-25T15:38:03.763" v="684"/>
          <ac:cxnSpMkLst>
            <pc:docMk/>
            <pc:sldMk cId="3368183046" sldId="1968"/>
            <ac:cxnSpMk id="11" creationId="{5B11D368-17A7-468F-BE76-C8F491FC8DE4}"/>
          </ac:cxnSpMkLst>
        </pc:cxnChg>
        <pc:cxnChg chg="mod">
          <ac:chgData name="Abbona, Carlo" userId="d3776b0b-c38f-4277-a5f9-1851a4918783" providerId="ADAL" clId="{8F354461-30F5-463E-A17B-3B4236B784D4}" dt="2021-02-25T15:38:03.763" v="684"/>
          <ac:cxnSpMkLst>
            <pc:docMk/>
            <pc:sldMk cId="3368183046" sldId="1968"/>
            <ac:cxnSpMk id="13" creationId="{E421B0DF-045F-444C-999E-F7BDA36AF32E}"/>
          </ac:cxnSpMkLst>
        </pc:cxnChg>
      </pc:sldChg>
      <pc:sldChg chg="addSp delSp modSp add mod delAnim modAnim">
        <pc:chgData name="Abbona, Carlo" userId="d3776b0b-c38f-4277-a5f9-1851a4918783" providerId="ADAL" clId="{8F354461-30F5-463E-A17B-3B4236B784D4}" dt="2021-03-03T09:33:54.669" v="2961" actId="207"/>
        <pc:sldMkLst>
          <pc:docMk/>
          <pc:sldMk cId="1695921101" sldId="1969"/>
        </pc:sldMkLst>
        <pc:spChg chg="mod">
          <ac:chgData name="Abbona, Carlo" userId="d3776b0b-c38f-4277-a5f9-1851a4918783" providerId="ADAL" clId="{8F354461-30F5-463E-A17B-3B4236B784D4}" dt="2021-03-03T09:33:54.669" v="2961" actId="207"/>
          <ac:spMkLst>
            <pc:docMk/>
            <pc:sldMk cId="1695921101" sldId="1969"/>
            <ac:spMk id="18" creationId="{EAFFE426-010C-48E5-AAFD-20315963F814}"/>
          </ac:spMkLst>
        </pc:spChg>
        <pc:grpChg chg="del">
          <ac:chgData name="Abbona, Carlo" userId="d3776b0b-c38f-4277-a5f9-1851a4918783" providerId="ADAL" clId="{8F354461-30F5-463E-A17B-3B4236B784D4}" dt="2021-02-25T15:46:22.515" v="748" actId="478"/>
          <ac:grpSpMkLst>
            <pc:docMk/>
            <pc:sldMk cId="1695921101" sldId="1969"/>
            <ac:grpSpMk id="9" creationId="{2E44A376-3384-4906-9F95-480FDF75DB96}"/>
          </ac:grpSpMkLst>
        </pc:grpChg>
        <pc:picChg chg="del">
          <ac:chgData name="Abbona, Carlo" userId="d3776b0b-c38f-4277-a5f9-1851a4918783" providerId="ADAL" clId="{8F354461-30F5-463E-A17B-3B4236B784D4}" dt="2021-02-25T15:46:21.029" v="747" actId="478"/>
          <ac:picMkLst>
            <pc:docMk/>
            <pc:sldMk cId="1695921101" sldId="1969"/>
            <ac:picMk id="3" creationId="{7E67BB4B-3F41-45BD-BB3E-0AE59ED40A7D}"/>
          </ac:picMkLst>
        </pc:picChg>
        <pc:picChg chg="add mod">
          <ac:chgData name="Abbona, Carlo" userId="d3776b0b-c38f-4277-a5f9-1851a4918783" providerId="ADAL" clId="{8F354461-30F5-463E-A17B-3B4236B784D4}" dt="2021-02-25T16:47:04.750" v="1062" actId="1076"/>
          <ac:picMkLst>
            <pc:docMk/>
            <pc:sldMk cId="1695921101" sldId="1969"/>
            <ac:picMk id="4" creationId="{F4C2763C-4CC8-4875-901A-B267601A79B4}"/>
          </ac:picMkLst>
        </pc:picChg>
        <pc:picChg chg="mod modCrop">
          <ac:chgData name="Abbona, Carlo" userId="d3776b0b-c38f-4277-a5f9-1851a4918783" providerId="ADAL" clId="{8F354461-30F5-463E-A17B-3B4236B784D4}" dt="2021-02-26T10:36:38.014" v="1427" actId="14826"/>
          <ac:picMkLst>
            <pc:docMk/>
            <pc:sldMk cId="1695921101" sldId="1969"/>
            <ac:picMk id="12" creationId="{F4418A59-E677-4903-9AED-4621ABA2090E}"/>
          </ac:picMkLst>
        </pc:picChg>
        <pc:picChg chg="add del mod">
          <ac:chgData name="Abbona, Carlo" userId="d3776b0b-c38f-4277-a5f9-1851a4918783" providerId="ADAL" clId="{8F354461-30F5-463E-A17B-3B4236B784D4}" dt="2021-02-25T15:46:59.194" v="755" actId="478"/>
          <ac:picMkLst>
            <pc:docMk/>
            <pc:sldMk cId="1695921101" sldId="1969"/>
            <ac:picMk id="14" creationId="{71855657-6B73-4353-A73C-055D1490F85B}"/>
          </ac:picMkLst>
        </pc:picChg>
      </pc:sldChg>
      <pc:sldChg chg="add del ord">
        <pc:chgData name="Abbona, Carlo" userId="d3776b0b-c38f-4277-a5f9-1851a4918783" providerId="ADAL" clId="{8F354461-30F5-463E-A17B-3B4236B784D4}" dt="2021-02-25T16:57:12.990" v="1114" actId="47"/>
        <pc:sldMkLst>
          <pc:docMk/>
          <pc:sldMk cId="2044474741" sldId="1970"/>
        </pc:sldMkLst>
      </pc:sldChg>
      <pc:sldChg chg="addSp delSp modSp add mod ord delAnim modAnim">
        <pc:chgData name="Abbona, Carlo" userId="d3776b0b-c38f-4277-a5f9-1851a4918783" providerId="ADAL" clId="{8F354461-30F5-463E-A17B-3B4236B784D4}" dt="2021-03-03T09:56:35.534" v="3145"/>
        <pc:sldMkLst>
          <pc:docMk/>
          <pc:sldMk cId="4179475964" sldId="1970"/>
        </pc:sldMkLst>
        <pc:spChg chg="mod">
          <ac:chgData name="Abbona, Carlo" userId="d3776b0b-c38f-4277-a5f9-1851a4918783" providerId="ADAL" clId="{8F354461-30F5-463E-A17B-3B4236B784D4}" dt="2021-02-26T10:13:10.428" v="1120"/>
          <ac:spMkLst>
            <pc:docMk/>
            <pc:sldMk cId="4179475964" sldId="1970"/>
            <ac:spMk id="2" creationId="{871ACD62-A3CA-425A-AAB0-C898AD4F6CA4}"/>
          </ac:spMkLst>
        </pc:spChg>
        <pc:spChg chg="del mod topLvl">
          <ac:chgData name="Abbona, Carlo" userId="d3776b0b-c38f-4277-a5f9-1851a4918783" providerId="ADAL" clId="{8F354461-30F5-463E-A17B-3B4236B784D4}" dt="2021-02-26T10:13:41.081" v="1128" actId="478"/>
          <ac:spMkLst>
            <pc:docMk/>
            <pc:sldMk cId="4179475964" sldId="1970"/>
            <ac:spMk id="3" creationId="{B9AE3C67-366F-4BD8-A16E-57DCD6E56C99}"/>
          </ac:spMkLst>
        </pc:spChg>
        <pc:spChg chg="add del mod">
          <ac:chgData name="Abbona, Carlo" userId="d3776b0b-c38f-4277-a5f9-1851a4918783" providerId="ADAL" clId="{8F354461-30F5-463E-A17B-3B4236B784D4}" dt="2021-02-26T10:15:10.136" v="1201"/>
          <ac:spMkLst>
            <pc:docMk/>
            <pc:sldMk cId="4179475964" sldId="1970"/>
            <ac:spMk id="14" creationId="{B2372AD8-0B6A-4C8D-848B-BD6C13FC9C6A}"/>
          </ac:spMkLst>
        </pc:spChg>
        <pc:spChg chg="add del mod">
          <ac:chgData name="Abbona, Carlo" userId="d3776b0b-c38f-4277-a5f9-1851a4918783" providerId="ADAL" clId="{8F354461-30F5-463E-A17B-3B4236B784D4}" dt="2021-02-26T10:15:10.136" v="1201"/>
          <ac:spMkLst>
            <pc:docMk/>
            <pc:sldMk cId="4179475964" sldId="1970"/>
            <ac:spMk id="15" creationId="{57C739F5-2AF8-4FDC-8716-464A86D1B2AD}"/>
          </ac:spMkLst>
        </pc:spChg>
        <pc:spChg chg="add del mod">
          <ac:chgData name="Abbona, Carlo" userId="d3776b0b-c38f-4277-a5f9-1851a4918783" providerId="ADAL" clId="{8F354461-30F5-463E-A17B-3B4236B784D4}" dt="2021-02-26T10:15:10.136" v="1201"/>
          <ac:spMkLst>
            <pc:docMk/>
            <pc:sldMk cId="4179475964" sldId="1970"/>
            <ac:spMk id="16" creationId="{896FBAE3-5919-4700-9C82-02C309AC5526}"/>
          </ac:spMkLst>
        </pc:spChg>
        <pc:spChg chg="add del mod">
          <ac:chgData name="Abbona, Carlo" userId="d3776b0b-c38f-4277-a5f9-1851a4918783" providerId="ADAL" clId="{8F354461-30F5-463E-A17B-3B4236B784D4}" dt="2021-02-26T10:15:10.136" v="1201"/>
          <ac:spMkLst>
            <pc:docMk/>
            <pc:sldMk cId="4179475964" sldId="1970"/>
            <ac:spMk id="17" creationId="{26A27204-294E-46A6-94BD-D5911A735E85}"/>
          </ac:spMkLst>
        </pc:spChg>
        <pc:spChg chg="add del mod">
          <ac:chgData name="Abbona, Carlo" userId="d3776b0b-c38f-4277-a5f9-1851a4918783" providerId="ADAL" clId="{8F354461-30F5-463E-A17B-3B4236B784D4}" dt="2021-02-26T10:15:10.136" v="1201"/>
          <ac:spMkLst>
            <pc:docMk/>
            <pc:sldMk cId="4179475964" sldId="1970"/>
            <ac:spMk id="18" creationId="{C8FD7F13-69FF-44F3-81E3-7DFC7D963222}"/>
          </ac:spMkLst>
        </pc:spChg>
        <pc:spChg chg="add del mod">
          <ac:chgData name="Abbona, Carlo" userId="d3776b0b-c38f-4277-a5f9-1851a4918783" providerId="ADAL" clId="{8F354461-30F5-463E-A17B-3B4236B784D4}" dt="2021-02-26T10:15:10.136" v="1201"/>
          <ac:spMkLst>
            <pc:docMk/>
            <pc:sldMk cId="4179475964" sldId="1970"/>
            <ac:spMk id="19" creationId="{D0B95CF4-8C6E-4A57-9668-A6A027C5FF2C}"/>
          </ac:spMkLst>
        </pc:spChg>
        <pc:spChg chg="add del mod">
          <ac:chgData name="Abbona, Carlo" userId="d3776b0b-c38f-4277-a5f9-1851a4918783" providerId="ADAL" clId="{8F354461-30F5-463E-A17B-3B4236B784D4}" dt="2021-02-26T10:15:10.136" v="1201"/>
          <ac:spMkLst>
            <pc:docMk/>
            <pc:sldMk cId="4179475964" sldId="1970"/>
            <ac:spMk id="20" creationId="{7B9534F5-3F33-4C77-A6A7-926ABD211933}"/>
          </ac:spMkLst>
        </pc:spChg>
        <pc:spChg chg="add del mod">
          <ac:chgData name="Abbona, Carlo" userId="d3776b0b-c38f-4277-a5f9-1851a4918783" providerId="ADAL" clId="{8F354461-30F5-463E-A17B-3B4236B784D4}" dt="2021-02-26T10:15:10.136" v="1201"/>
          <ac:spMkLst>
            <pc:docMk/>
            <pc:sldMk cId="4179475964" sldId="1970"/>
            <ac:spMk id="21" creationId="{EB635179-7248-41D5-9F36-E2187D9EC80E}"/>
          </ac:spMkLst>
        </pc:spChg>
        <pc:spChg chg="add del mod">
          <ac:chgData name="Abbona, Carlo" userId="d3776b0b-c38f-4277-a5f9-1851a4918783" providerId="ADAL" clId="{8F354461-30F5-463E-A17B-3B4236B784D4}" dt="2021-02-26T10:15:10.136" v="1201"/>
          <ac:spMkLst>
            <pc:docMk/>
            <pc:sldMk cId="4179475964" sldId="1970"/>
            <ac:spMk id="22" creationId="{0A1A2E2F-B92D-4345-AF33-1F6D051C55BA}"/>
          </ac:spMkLst>
        </pc:spChg>
        <pc:spChg chg="add del mod">
          <ac:chgData name="Abbona, Carlo" userId="d3776b0b-c38f-4277-a5f9-1851a4918783" providerId="ADAL" clId="{8F354461-30F5-463E-A17B-3B4236B784D4}" dt="2021-02-26T10:15:10.136" v="1201"/>
          <ac:spMkLst>
            <pc:docMk/>
            <pc:sldMk cId="4179475964" sldId="1970"/>
            <ac:spMk id="23" creationId="{025C9A91-F42F-4258-A55E-A6AD1C1A37FD}"/>
          </ac:spMkLst>
        </pc:spChg>
        <pc:spChg chg="add del mod">
          <ac:chgData name="Abbona, Carlo" userId="d3776b0b-c38f-4277-a5f9-1851a4918783" providerId="ADAL" clId="{8F354461-30F5-463E-A17B-3B4236B784D4}" dt="2021-02-26T10:15:10.136" v="1201"/>
          <ac:spMkLst>
            <pc:docMk/>
            <pc:sldMk cId="4179475964" sldId="1970"/>
            <ac:spMk id="24" creationId="{DD0D314B-D95D-4B7D-AD90-A3C29F4CCC0A}"/>
          </ac:spMkLst>
        </pc:spChg>
        <pc:spChg chg="add del mod">
          <ac:chgData name="Abbona, Carlo" userId="d3776b0b-c38f-4277-a5f9-1851a4918783" providerId="ADAL" clId="{8F354461-30F5-463E-A17B-3B4236B784D4}" dt="2021-02-26T10:15:10.136" v="1201"/>
          <ac:spMkLst>
            <pc:docMk/>
            <pc:sldMk cId="4179475964" sldId="1970"/>
            <ac:spMk id="25" creationId="{FC5C9838-3736-46F9-84FD-81ECD5762AB2}"/>
          </ac:spMkLst>
        </pc:spChg>
        <pc:spChg chg="add del mod">
          <ac:chgData name="Abbona, Carlo" userId="d3776b0b-c38f-4277-a5f9-1851a4918783" providerId="ADAL" clId="{8F354461-30F5-463E-A17B-3B4236B784D4}" dt="2021-02-26T10:15:10.136" v="1201"/>
          <ac:spMkLst>
            <pc:docMk/>
            <pc:sldMk cId="4179475964" sldId="1970"/>
            <ac:spMk id="26" creationId="{4ACF2EAE-5769-4DB8-9463-722415661C74}"/>
          </ac:spMkLst>
        </pc:spChg>
        <pc:spChg chg="add del mod">
          <ac:chgData name="Abbona, Carlo" userId="d3776b0b-c38f-4277-a5f9-1851a4918783" providerId="ADAL" clId="{8F354461-30F5-463E-A17B-3B4236B784D4}" dt="2021-02-26T10:15:10.136" v="1201"/>
          <ac:spMkLst>
            <pc:docMk/>
            <pc:sldMk cId="4179475964" sldId="1970"/>
            <ac:spMk id="28" creationId="{7418849C-F487-4F58-BBDB-DEAB8F504423}"/>
          </ac:spMkLst>
        </pc:spChg>
        <pc:spChg chg="add del mod">
          <ac:chgData name="Abbona, Carlo" userId="d3776b0b-c38f-4277-a5f9-1851a4918783" providerId="ADAL" clId="{8F354461-30F5-463E-A17B-3B4236B784D4}" dt="2021-02-26T10:15:10.136" v="1201"/>
          <ac:spMkLst>
            <pc:docMk/>
            <pc:sldMk cId="4179475964" sldId="1970"/>
            <ac:spMk id="29" creationId="{F45D464A-3D51-4010-8B3D-6C815840078B}"/>
          </ac:spMkLst>
        </pc:spChg>
        <pc:spChg chg="mod">
          <ac:chgData name="Abbona, Carlo" userId="d3776b0b-c38f-4277-a5f9-1851a4918783" providerId="ADAL" clId="{8F354461-30F5-463E-A17B-3B4236B784D4}" dt="2021-02-26T10:15:09.625" v="1200" actId="1038"/>
          <ac:spMkLst>
            <pc:docMk/>
            <pc:sldMk cId="4179475964" sldId="1970"/>
            <ac:spMk id="31" creationId="{DD42DBB7-B496-40D9-B2DD-35683D4D5C9B}"/>
          </ac:spMkLst>
        </pc:spChg>
        <pc:spChg chg="mod">
          <ac:chgData name="Abbona, Carlo" userId="d3776b0b-c38f-4277-a5f9-1851a4918783" providerId="ADAL" clId="{8F354461-30F5-463E-A17B-3B4236B784D4}" dt="2021-02-26T10:15:09.625" v="1200" actId="1038"/>
          <ac:spMkLst>
            <pc:docMk/>
            <pc:sldMk cId="4179475964" sldId="1970"/>
            <ac:spMk id="32" creationId="{3464BECA-920C-4DFF-BB78-D345EC5B3AB6}"/>
          </ac:spMkLst>
        </pc:spChg>
        <pc:spChg chg="mod">
          <ac:chgData name="Abbona, Carlo" userId="d3776b0b-c38f-4277-a5f9-1851a4918783" providerId="ADAL" clId="{8F354461-30F5-463E-A17B-3B4236B784D4}" dt="2021-02-26T10:15:09.625" v="1200" actId="1038"/>
          <ac:spMkLst>
            <pc:docMk/>
            <pc:sldMk cId="4179475964" sldId="1970"/>
            <ac:spMk id="34" creationId="{8C3461BB-934C-46A1-9B19-96A97C555460}"/>
          </ac:spMkLst>
        </pc:spChg>
        <pc:spChg chg="add del mod">
          <ac:chgData name="Abbona, Carlo" userId="d3776b0b-c38f-4277-a5f9-1851a4918783" providerId="ADAL" clId="{8F354461-30F5-463E-A17B-3B4236B784D4}" dt="2021-03-03T09:39:59.741" v="3013" actId="21"/>
          <ac:spMkLst>
            <pc:docMk/>
            <pc:sldMk cId="4179475964" sldId="1970"/>
            <ac:spMk id="34" creationId="{96AC0BD3-39BB-4211-9A39-B147EEBD6473}"/>
          </ac:spMkLst>
        </pc:spChg>
        <pc:spChg chg="mod">
          <ac:chgData name="Abbona, Carlo" userId="d3776b0b-c38f-4277-a5f9-1851a4918783" providerId="ADAL" clId="{8F354461-30F5-463E-A17B-3B4236B784D4}" dt="2021-02-26T10:15:09.625" v="1200" actId="1038"/>
          <ac:spMkLst>
            <pc:docMk/>
            <pc:sldMk cId="4179475964" sldId="1970"/>
            <ac:spMk id="35" creationId="{5E360B1A-03A2-4947-B864-C5C4554CB049}"/>
          </ac:spMkLst>
        </pc:spChg>
        <pc:spChg chg="add mod">
          <ac:chgData name="Abbona, Carlo" userId="d3776b0b-c38f-4277-a5f9-1851a4918783" providerId="ADAL" clId="{8F354461-30F5-463E-A17B-3B4236B784D4}" dt="2021-03-03T09:40:57.041" v="3042"/>
          <ac:spMkLst>
            <pc:docMk/>
            <pc:sldMk cId="4179475964" sldId="1970"/>
            <ac:spMk id="35" creationId="{DCF90FFE-92D8-4592-A099-D2D3D4A776E7}"/>
          </ac:spMkLst>
        </pc:spChg>
        <pc:spChg chg="add mod">
          <ac:chgData name="Abbona, Carlo" userId="d3776b0b-c38f-4277-a5f9-1851a4918783" providerId="ADAL" clId="{8F354461-30F5-463E-A17B-3B4236B784D4}" dt="2021-02-26T10:21:00.462" v="1300" actId="207"/>
          <ac:spMkLst>
            <pc:docMk/>
            <pc:sldMk cId="4179475964" sldId="1970"/>
            <ac:spMk id="37" creationId="{99050AC2-0AAC-44E9-8F9E-783BB4D4A78B}"/>
          </ac:spMkLst>
        </pc:spChg>
        <pc:spChg chg="add mod">
          <ac:chgData name="Abbona, Carlo" userId="d3776b0b-c38f-4277-a5f9-1851a4918783" providerId="ADAL" clId="{8F354461-30F5-463E-A17B-3B4236B784D4}" dt="2021-02-26T10:21:07.453" v="1301" actId="207"/>
          <ac:spMkLst>
            <pc:docMk/>
            <pc:sldMk cId="4179475964" sldId="1970"/>
            <ac:spMk id="38" creationId="{D9271119-1711-473B-AD3D-3C46B9AB7202}"/>
          </ac:spMkLst>
        </pc:spChg>
        <pc:spChg chg="add mod">
          <ac:chgData name="Abbona, Carlo" userId="d3776b0b-c38f-4277-a5f9-1851a4918783" providerId="ADAL" clId="{8F354461-30F5-463E-A17B-3B4236B784D4}" dt="2021-02-26T10:22:06.714" v="1331" actId="1038"/>
          <ac:spMkLst>
            <pc:docMk/>
            <pc:sldMk cId="4179475964" sldId="1970"/>
            <ac:spMk id="39" creationId="{0EEF6C29-DFDD-40E0-BFAB-1B074E3805BC}"/>
          </ac:spMkLst>
        </pc:spChg>
        <pc:spChg chg="add mod">
          <ac:chgData name="Abbona, Carlo" userId="d3776b0b-c38f-4277-a5f9-1851a4918783" providerId="ADAL" clId="{8F354461-30F5-463E-A17B-3B4236B784D4}" dt="2021-02-26T10:16:37.734" v="1251" actId="207"/>
          <ac:spMkLst>
            <pc:docMk/>
            <pc:sldMk cId="4179475964" sldId="1970"/>
            <ac:spMk id="40" creationId="{D8D969DF-81BA-4F12-A148-A317DFF9684D}"/>
          </ac:spMkLst>
        </pc:spChg>
        <pc:spChg chg="add mod">
          <ac:chgData name="Abbona, Carlo" userId="d3776b0b-c38f-4277-a5f9-1851a4918783" providerId="ADAL" clId="{8F354461-30F5-463E-A17B-3B4236B784D4}" dt="2021-02-26T10:16:27.593" v="1249" actId="1035"/>
          <ac:spMkLst>
            <pc:docMk/>
            <pc:sldMk cId="4179475964" sldId="1970"/>
            <ac:spMk id="41" creationId="{F002FEC4-CC56-4EAF-B98B-C3E9AB7C4AD2}"/>
          </ac:spMkLst>
        </pc:spChg>
        <pc:spChg chg="add mod">
          <ac:chgData name="Abbona, Carlo" userId="d3776b0b-c38f-4277-a5f9-1851a4918783" providerId="ADAL" clId="{8F354461-30F5-463E-A17B-3B4236B784D4}" dt="2021-02-26T10:27:34.718" v="1370" actId="207"/>
          <ac:spMkLst>
            <pc:docMk/>
            <pc:sldMk cId="4179475964" sldId="1970"/>
            <ac:spMk id="42" creationId="{DFD8AAD7-3A86-40F6-B762-2B1AC54540D2}"/>
          </ac:spMkLst>
        </pc:spChg>
        <pc:spChg chg="add mod">
          <ac:chgData name="Abbona, Carlo" userId="d3776b0b-c38f-4277-a5f9-1851a4918783" providerId="ADAL" clId="{8F354461-30F5-463E-A17B-3B4236B784D4}" dt="2021-02-26T10:21:58.690" v="1315" actId="1038"/>
          <ac:spMkLst>
            <pc:docMk/>
            <pc:sldMk cId="4179475964" sldId="1970"/>
            <ac:spMk id="43" creationId="{462C3D56-5AB1-4A93-86C6-EBB4FAC5C1F7}"/>
          </ac:spMkLst>
        </pc:spChg>
        <pc:spChg chg="add mod">
          <ac:chgData name="Abbona, Carlo" userId="d3776b0b-c38f-4277-a5f9-1851a4918783" providerId="ADAL" clId="{8F354461-30F5-463E-A17B-3B4236B784D4}" dt="2021-02-26T10:21:58.690" v="1315" actId="1038"/>
          <ac:spMkLst>
            <pc:docMk/>
            <pc:sldMk cId="4179475964" sldId="1970"/>
            <ac:spMk id="44" creationId="{408E0CDF-D8CE-4916-8B3E-78A6D06BBDF5}"/>
          </ac:spMkLst>
        </pc:spChg>
        <pc:spChg chg="add mod">
          <ac:chgData name="Abbona, Carlo" userId="d3776b0b-c38f-4277-a5f9-1851a4918783" providerId="ADAL" clId="{8F354461-30F5-463E-A17B-3B4236B784D4}" dt="2021-02-26T10:21:58.690" v="1315" actId="1038"/>
          <ac:spMkLst>
            <pc:docMk/>
            <pc:sldMk cId="4179475964" sldId="1970"/>
            <ac:spMk id="45" creationId="{B04A6E1F-C709-415C-8A73-DD94403E3D9F}"/>
          </ac:spMkLst>
        </pc:spChg>
        <pc:spChg chg="add mod">
          <ac:chgData name="Abbona, Carlo" userId="d3776b0b-c38f-4277-a5f9-1851a4918783" providerId="ADAL" clId="{8F354461-30F5-463E-A17B-3B4236B784D4}" dt="2021-02-26T10:21:58.690" v="1315" actId="1038"/>
          <ac:spMkLst>
            <pc:docMk/>
            <pc:sldMk cId="4179475964" sldId="1970"/>
            <ac:spMk id="46" creationId="{10E38429-02F4-4AF4-8E11-1ADCD4CBEA7D}"/>
          </ac:spMkLst>
        </pc:spChg>
        <pc:spChg chg="add mod">
          <ac:chgData name="Abbona, Carlo" userId="d3776b0b-c38f-4277-a5f9-1851a4918783" providerId="ADAL" clId="{8F354461-30F5-463E-A17B-3B4236B784D4}" dt="2021-02-26T10:23:13.001" v="1342" actId="207"/>
          <ac:spMkLst>
            <pc:docMk/>
            <pc:sldMk cId="4179475964" sldId="1970"/>
            <ac:spMk id="47" creationId="{E252FB27-BA16-4801-98FB-DDF0A02A1FBD}"/>
          </ac:spMkLst>
        </pc:spChg>
        <pc:spChg chg="add mod">
          <ac:chgData name="Abbona, Carlo" userId="d3776b0b-c38f-4277-a5f9-1851a4918783" providerId="ADAL" clId="{8F354461-30F5-463E-A17B-3B4236B784D4}" dt="2021-02-26T10:16:27.593" v="1249" actId="1035"/>
          <ac:spMkLst>
            <pc:docMk/>
            <pc:sldMk cId="4179475964" sldId="1970"/>
            <ac:spMk id="48" creationId="{8B36EE0B-C8E1-4AE2-91F5-94A379003BCB}"/>
          </ac:spMkLst>
        </pc:spChg>
        <pc:spChg chg="add mod">
          <ac:chgData name="Abbona, Carlo" userId="d3776b0b-c38f-4277-a5f9-1851a4918783" providerId="ADAL" clId="{8F354461-30F5-463E-A17B-3B4236B784D4}" dt="2021-02-26T10:16:27.593" v="1249" actId="1035"/>
          <ac:spMkLst>
            <pc:docMk/>
            <pc:sldMk cId="4179475964" sldId="1970"/>
            <ac:spMk id="49" creationId="{1AF1AF6B-1353-4D4A-8BAF-425D1290A143}"/>
          </ac:spMkLst>
        </pc:spChg>
        <pc:spChg chg="add mod">
          <ac:chgData name="Abbona, Carlo" userId="d3776b0b-c38f-4277-a5f9-1851a4918783" providerId="ADAL" clId="{8F354461-30F5-463E-A17B-3B4236B784D4}" dt="2021-02-26T10:16:27.593" v="1249" actId="1035"/>
          <ac:spMkLst>
            <pc:docMk/>
            <pc:sldMk cId="4179475964" sldId="1970"/>
            <ac:spMk id="51" creationId="{CB448D29-7242-41CD-BB02-F5B748A2ACD3}"/>
          </ac:spMkLst>
        </pc:spChg>
        <pc:spChg chg="add mod">
          <ac:chgData name="Abbona, Carlo" userId="d3776b0b-c38f-4277-a5f9-1851a4918783" providerId="ADAL" clId="{8F354461-30F5-463E-A17B-3B4236B784D4}" dt="2021-02-26T10:16:27.593" v="1249" actId="1035"/>
          <ac:spMkLst>
            <pc:docMk/>
            <pc:sldMk cId="4179475964" sldId="1970"/>
            <ac:spMk id="52" creationId="{EC2609D4-7CFA-4620-87BD-8E3FC544E728}"/>
          </ac:spMkLst>
        </pc:spChg>
        <pc:spChg chg="mod">
          <ac:chgData name="Abbona, Carlo" userId="d3776b0b-c38f-4277-a5f9-1851a4918783" providerId="ADAL" clId="{8F354461-30F5-463E-A17B-3B4236B784D4}" dt="2021-02-26T10:16:27.593" v="1249" actId="1035"/>
          <ac:spMkLst>
            <pc:docMk/>
            <pc:sldMk cId="4179475964" sldId="1970"/>
            <ac:spMk id="54" creationId="{08D9A7E1-472A-43A7-A1A3-A70A1EBF854D}"/>
          </ac:spMkLst>
        </pc:spChg>
        <pc:spChg chg="mod">
          <ac:chgData name="Abbona, Carlo" userId="d3776b0b-c38f-4277-a5f9-1851a4918783" providerId="ADAL" clId="{8F354461-30F5-463E-A17B-3B4236B784D4}" dt="2021-02-26T10:16:27.593" v="1249" actId="1035"/>
          <ac:spMkLst>
            <pc:docMk/>
            <pc:sldMk cId="4179475964" sldId="1970"/>
            <ac:spMk id="55" creationId="{7A410AB7-3E61-433E-BACF-409F045C4B01}"/>
          </ac:spMkLst>
        </pc:spChg>
        <pc:spChg chg="mod">
          <ac:chgData name="Abbona, Carlo" userId="d3776b0b-c38f-4277-a5f9-1851a4918783" providerId="ADAL" clId="{8F354461-30F5-463E-A17B-3B4236B784D4}" dt="2021-02-26T10:16:27.593" v="1249" actId="1035"/>
          <ac:spMkLst>
            <pc:docMk/>
            <pc:sldMk cId="4179475964" sldId="1970"/>
            <ac:spMk id="57" creationId="{776AF62E-352E-4960-81FE-C1A430CBE5F9}"/>
          </ac:spMkLst>
        </pc:spChg>
        <pc:spChg chg="mod">
          <ac:chgData name="Abbona, Carlo" userId="d3776b0b-c38f-4277-a5f9-1851a4918783" providerId="ADAL" clId="{8F354461-30F5-463E-A17B-3B4236B784D4}" dt="2021-02-26T10:16:27.593" v="1249" actId="1035"/>
          <ac:spMkLst>
            <pc:docMk/>
            <pc:sldMk cId="4179475964" sldId="1970"/>
            <ac:spMk id="58" creationId="{2F3FEE8A-D425-45E0-9CA4-6B25B1C338AE}"/>
          </ac:spMkLst>
        </pc:spChg>
        <pc:spChg chg="add del mod">
          <ac:chgData name="Abbona, Carlo" userId="d3776b0b-c38f-4277-a5f9-1851a4918783" providerId="ADAL" clId="{8F354461-30F5-463E-A17B-3B4236B784D4}" dt="2021-03-03T09:38:54.493" v="3000" actId="21"/>
          <ac:spMkLst>
            <pc:docMk/>
            <pc:sldMk cId="4179475964" sldId="1970"/>
            <ac:spMk id="59" creationId="{DAEB0F01-A78C-4936-A942-A9628514750E}"/>
          </ac:spMkLst>
        </pc:spChg>
        <pc:spChg chg="add del mod">
          <ac:chgData name="Abbona, Carlo" userId="d3776b0b-c38f-4277-a5f9-1851a4918783" providerId="ADAL" clId="{8F354461-30F5-463E-A17B-3B4236B784D4}" dt="2021-03-03T09:38:44.874" v="2998" actId="21"/>
          <ac:spMkLst>
            <pc:docMk/>
            <pc:sldMk cId="4179475964" sldId="1970"/>
            <ac:spMk id="60" creationId="{C400DF23-4294-4DFE-BFFB-E39E2FAAC0EF}"/>
          </ac:spMkLst>
        </pc:spChg>
        <pc:spChg chg="add mod">
          <ac:chgData name="Abbona, Carlo" userId="d3776b0b-c38f-4277-a5f9-1851a4918783" providerId="ADAL" clId="{8F354461-30F5-463E-A17B-3B4236B784D4}" dt="2021-03-03T09:41:18.499" v="3047"/>
          <ac:spMkLst>
            <pc:docMk/>
            <pc:sldMk cId="4179475964" sldId="1970"/>
            <ac:spMk id="61" creationId="{1DD197BF-47FD-4341-B07D-CD3075FD5BB0}"/>
          </ac:spMkLst>
        </pc:spChg>
        <pc:spChg chg="mod">
          <ac:chgData name="Abbona, Carlo" userId="d3776b0b-c38f-4277-a5f9-1851a4918783" providerId="ADAL" clId="{8F354461-30F5-463E-A17B-3B4236B784D4}" dt="2021-03-03T09:40:48.380" v="3040" actId="20577"/>
          <ac:spMkLst>
            <pc:docMk/>
            <pc:sldMk cId="4179475964" sldId="1970"/>
            <ac:spMk id="70" creationId="{AC0B79ED-829A-4FBB-A742-310C6719C0BE}"/>
          </ac:spMkLst>
        </pc:spChg>
        <pc:grpChg chg="del">
          <ac:chgData name="Abbona, Carlo" userId="d3776b0b-c38f-4277-a5f9-1851a4918783" providerId="ADAL" clId="{8F354461-30F5-463E-A17B-3B4236B784D4}" dt="2021-02-26T10:13:41.081" v="1128" actId="478"/>
          <ac:grpSpMkLst>
            <pc:docMk/>
            <pc:sldMk cId="4179475964" sldId="1970"/>
            <ac:grpSpMk id="7" creationId="{7E5F1846-1CDD-4C45-925F-081ED8D2E2CF}"/>
          </ac:grpSpMkLst>
        </pc:grpChg>
        <pc:grpChg chg="add del mod">
          <ac:chgData name="Abbona, Carlo" userId="d3776b0b-c38f-4277-a5f9-1851a4918783" providerId="ADAL" clId="{8F354461-30F5-463E-A17B-3B4236B784D4}" dt="2021-02-26T10:15:10.136" v="1201"/>
          <ac:grpSpMkLst>
            <pc:docMk/>
            <pc:sldMk cId="4179475964" sldId="1970"/>
            <ac:grpSpMk id="30" creationId="{60C629BC-FE5E-4BA8-8436-43078A961F03}"/>
          </ac:grpSpMkLst>
        </pc:grpChg>
        <pc:grpChg chg="add del mod">
          <ac:chgData name="Abbona, Carlo" userId="d3776b0b-c38f-4277-a5f9-1851a4918783" providerId="ADAL" clId="{8F354461-30F5-463E-A17B-3B4236B784D4}" dt="2021-02-26T10:15:10.136" v="1201"/>
          <ac:grpSpMkLst>
            <pc:docMk/>
            <pc:sldMk cId="4179475964" sldId="1970"/>
            <ac:grpSpMk id="33" creationId="{24F6A9DD-94EF-4690-947C-E14E96069576}"/>
          </ac:grpSpMkLst>
        </pc:grpChg>
        <pc:grpChg chg="add mod">
          <ac:chgData name="Abbona, Carlo" userId="d3776b0b-c38f-4277-a5f9-1851a4918783" providerId="ADAL" clId="{8F354461-30F5-463E-A17B-3B4236B784D4}" dt="2021-02-26T10:16:27.593" v="1249" actId="1035"/>
          <ac:grpSpMkLst>
            <pc:docMk/>
            <pc:sldMk cId="4179475964" sldId="1970"/>
            <ac:grpSpMk id="53" creationId="{72E4452E-93F0-4FFB-B4DD-90642121F819}"/>
          </ac:grpSpMkLst>
        </pc:grpChg>
        <pc:grpChg chg="add mod">
          <ac:chgData name="Abbona, Carlo" userId="d3776b0b-c38f-4277-a5f9-1851a4918783" providerId="ADAL" clId="{8F354461-30F5-463E-A17B-3B4236B784D4}" dt="2021-02-26T10:16:27.593" v="1249" actId="1035"/>
          <ac:grpSpMkLst>
            <pc:docMk/>
            <pc:sldMk cId="4179475964" sldId="1970"/>
            <ac:grpSpMk id="56" creationId="{00FB8F52-FEA1-43D6-BB9D-C342CAD10239}"/>
          </ac:grpSpMkLst>
        </pc:grpChg>
        <pc:graphicFrameChg chg="add del mod">
          <ac:chgData name="Abbona, Carlo" userId="d3776b0b-c38f-4277-a5f9-1851a4918783" providerId="ADAL" clId="{8F354461-30F5-463E-A17B-3B4236B784D4}" dt="2021-02-26T10:15:10.136" v="1201"/>
          <ac:graphicFrameMkLst>
            <pc:docMk/>
            <pc:sldMk cId="4179475964" sldId="1970"/>
            <ac:graphicFrameMk id="12" creationId="{C5D9CD29-3B2A-4056-9983-73BBDC12BBC7}"/>
          </ac:graphicFrameMkLst>
        </pc:graphicFrameChg>
        <pc:graphicFrameChg chg="add mod">
          <ac:chgData name="Abbona, Carlo" userId="d3776b0b-c38f-4277-a5f9-1851a4918783" providerId="ADAL" clId="{8F354461-30F5-463E-A17B-3B4236B784D4}" dt="2021-02-26T10:17:01.434" v="1252" actId="207"/>
          <ac:graphicFrameMkLst>
            <pc:docMk/>
            <pc:sldMk cId="4179475964" sldId="1970"/>
            <ac:graphicFrameMk id="36" creationId="{B089AE09-DFBB-4421-80F8-61C3DDFAC898}"/>
          </ac:graphicFrameMkLst>
        </pc:graphicFrameChg>
        <pc:picChg chg="add del mod">
          <ac:chgData name="Abbona, Carlo" userId="d3776b0b-c38f-4277-a5f9-1851a4918783" providerId="ADAL" clId="{8F354461-30F5-463E-A17B-3B4236B784D4}" dt="2021-02-26T10:18:15.395" v="1285" actId="1076"/>
          <ac:picMkLst>
            <pc:docMk/>
            <pc:sldMk cId="4179475964" sldId="1970"/>
            <ac:picMk id="4" creationId="{9DE8DA1B-68D0-4885-A3B8-BA1C766453CC}"/>
          </ac:picMkLst>
        </pc:picChg>
        <pc:picChg chg="del topLvl">
          <ac:chgData name="Abbona, Carlo" userId="d3776b0b-c38f-4277-a5f9-1851a4918783" providerId="ADAL" clId="{8F354461-30F5-463E-A17B-3B4236B784D4}" dt="2021-02-26T10:13:42.783" v="1129" actId="478"/>
          <ac:picMkLst>
            <pc:docMk/>
            <pc:sldMk cId="4179475964" sldId="1970"/>
            <ac:picMk id="6" creationId="{88CA81BF-0F91-4BA6-8165-5C971711CB25}"/>
          </ac:picMkLst>
        </pc:picChg>
        <pc:cxnChg chg="add del mod">
          <ac:chgData name="Abbona, Carlo" userId="d3776b0b-c38f-4277-a5f9-1851a4918783" providerId="ADAL" clId="{8F354461-30F5-463E-A17B-3B4236B784D4}" dt="2021-02-26T10:15:10.136" v="1201"/>
          <ac:cxnSpMkLst>
            <pc:docMk/>
            <pc:sldMk cId="4179475964" sldId="1970"/>
            <ac:cxnSpMk id="27" creationId="{CBB4853D-C72F-4948-BC53-376E88D3F9E4}"/>
          </ac:cxnSpMkLst>
        </pc:cxnChg>
        <pc:cxnChg chg="add mod">
          <ac:chgData name="Abbona, Carlo" userId="d3776b0b-c38f-4277-a5f9-1851a4918783" providerId="ADAL" clId="{8F354461-30F5-463E-A17B-3B4236B784D4}" dt="2021-02-26T10:16:27.593" v="1249" actId="1035"/>
          <ac:cxnSpMkLst>
            <pc:docMk/>
            <pc:sldMk cId="4179475964" sldId="1970"/>
            <ac:cxnSpMk id="50" creationId="{B117BC8D-CF15-4F7F-8038-CC6FB1633810}"/>
          </ac:cxnSpMkLst>
        </pc:cxnChg>
      </pc:sldChg>
      <pc:sldChg chg="addSp delSp modSp add mod delAnim modAnim">
        <pc:chgData name="Abbona, Carlo" userId="d3776b0b-c38f-4277-a5f9-1851a4918783" providerId="ADAL" clId="{8F354461-30F5-463E-A17B-3B4236B784D4}" dt="2021-03-03T09:43:13.992" v="3069" actId="113"/>
        <pc:sldMkLst>
          <pc:docMk/>
          <pc:sldMk cId="2404076634" sldId="1971"/>
        </pc:sldMkLst>
        <pc:spChg chg="add mod">
          <ac:chgData name="Abbona, Carlo" userId="d3776b0b-c38f-4277-a5f9-1851a4918783" providerId="ADAL" clId="{8F354461-30F5-463E-A17B-3B4236B784D4}" dt="2021-03-03T09:42:53.295" v="3065" actId="1076"/>
          <ac:spMkLst>
            <pc:docMk/>
            <pc:sldMk cId="2404076634" sldId="1971"/>
            <ac:spMk id="3" creationId="{ADCADA2C-1757-4AA4-9AB4-08C0640E6B97}"/>
          </ac:spMkLst>
        </pc:spChg>
        <pc:spChg chg="add mod">
          <ac:chgData name="Abbona, Carlo" userId="d3776b0b-c38f-4277-a5f9-1851a4918783" providerId="ADAL" clId="{8F354461-30F5-463E-A17B-3B4236B784D4}" dt="2021-03-03T09:42:05.656" v="3056" actId="207"/>
          <ac:spMkLst>
            <pc:docMk/>
            <pc:sldMk cId="2404076634" sldId="1971"/>
            <ac:spMk id="5" creationId="{13FAE37B-C275-4819-B2F6-D59A2B1ECE3E}"/>
          </ac:spMkLst>
        </pc:spChg>
        <pc:spChg chg="add mod">
          <ac:chgData name="Abbona, Carlo" userId="d3776b0b-c38f-4277-a5f9-1851a4918783" providerId="ADAL" clId="{8F354461-30F5-463E-A17B-3B4236B784D4}" dt="2021-03-03T09:43:13.992" v="3069" actId="113"/>
          <ac:spMkLst>
            <pc:docMk/>
            <pc:sldMk cId="2404076634" sldId="1971"/>
            <ac:spMk id="6" creationId="{765D4080-8AB7-4A0D-9A5B-A73321730EE7}"/>
          </ac:spMkLst>
        </pc:spChg>
        <pc:spChg chg="del">
          <ac:chgData name="Abbona, Carlo" userId="d3776b0b-c38f-4277-a5f9-1851a4918783" providerId="ADAL" clId="{8F354461-30F5-463E-A17B-3B4236B784D4}" dt="2021-02-26T10:36:07.412" v="1426" actId="478"/>
          <ac:spMkLst>
            <pc:docMk/>
            <pc:sldMk cId="2404076634" sldId="1971"/>
            <ac:spMk id="13" creationId="{376F7524-BF4F-49C1-80E6-D63C53F48E23}"/>
          </ac:spMkLst>
        </pc:spChg>
        <pc:spChg chg="add mod">
          <ac:chgData name="Abbona, Carlo" userId="d3776b0b-c38f-4277-a5f9-1851a4918783" providerId="ADAL" clId="{8F354461-30F5-463E-A17B-3B4236B784D4}" dt="2021-02-26T10:48:55.230" v="1632" actId="1035"/>
          <ac:spMkLst>
            <pc:docMk/>
            <pc:sldMk cId="2404076634" sldId="1971"/>
            <ac:spMk id="34" creationId="{55BE0240-AE15-416B-A8BD-64E079C6D91D}"/>
          </ac:spMkLst>
        </pc:spChg>
        <pc:spChg chg="add mod">
          <ac:chgData name="Abbona, Carlo" userId="d3776b0b-c38f-4277-a5f9-1851a4918783" providerId="ADAL" clId="{8F354461-30F5-463E-A17B-3B4236B784D4}" dt="2021-02-26T10:48:55.230" v="1632" actId="1035"/>
          <ac:spMkLst>
            <pc:docMk/>
            <pc:sldMk cId="2404076634" sldId="1971"/>
            <ac:spMk id="35" creationId="{AA080344-4434-4399-8FC0-0DF221DE15D7}"/>
          </ac:spMkLst>
        </pc:spChg>
        <pc:spChg chg="del">
          <ac:chgData name="Abbona, Carlo" userId="d3776b0b-c38f-4277-a5f9-1851a4918783" providerId="ADAL" clId="{8F354461-30F5-463E-A17B-3B4236B784D4}" dt="2021-02-26T10:36:07.412" v="1426" actId="478"/>
          <ac:spMkLst>
            <pc:docMk/>
            <pc:sldMk cId="2404076634" sldId="1971"/>
            <ac:spMk id="37" creationId="{99050AC2-0AAC-44E9-8F9E-783BB4D4A78B}"/>
          </ac:spMkLst>
        </pc:spChg>
        <pc:spChg chg="del">
          <ac:chgData name="Abbona, Carlo" userId="d3776b0b-c38f-4277-a5f9-1851a4918783" providerId="ADAL" clId="{8F354461-30F5-463E-A17B-3B4236B784D4}" dt="2021-02-26T10:36:07.412" v="1426" actId="478"/>
          <ac:spMkLst>
            <pc:docMk/>
            <pc:sldMk cId="2404076634" sldId="1971"/>
            <ac:spMk id="38" creationId="{D9271119-1711-473B-AD3D-3C46B9AB7202}"/>
          </ac:spMkLst>
        </pc:spChg>
        <pc:spChg chg="del">
          <ac:chgData name="Abbona, Carlo" userId="d3776b0b-c38f-4277-a5f9-1851a4918783" providerId="ADAL" clId="{8F354461-30F5-463E-A17B-3B4236B784D4}" dt="2021-02-26T10:36:07.412" v="1426" actId="478"/>
          <ac:spMkLst>
            <pc:docMk/>
            <pc:sldMk cId="2404076634" sldId="1971"/>
            <ac:spMk id="39" creationId="{0EEF6C29-DFDD-40E0-BFAB-1B074E3805BC}"/>
          </ac:spMkLst>
        </pc:spChg>
        <pc:spChg chg="del">
          <ac:chgData name="Abbona, Carlo" userId="d3776b0b-c38f-4277-a5f9-1851a4918783" providerId="ADAL" clId="{8F354461-30F5-463E-A17B-3B4236B784D4}" dt="2021-02-26T10:36:07.412" v="1426" actId="478"/>
          <ac:spMkLst>
            <pc:docMk/>
            <pc:sldMk cId="2404076634" sldId="1971"/>
            <ac:spMk id="40" creationId="{D8D969DF-81BA-4F12-A148-A317DFF9684D}"/>
          </ac:spMkLst>
        </pc:spChg>
        <pc:spChg chg="del">
          <ac:chgData name="Abbona, Carlo" userId="d3776b0b-c38f-4277-a5f9-1851a4918783" providerId="ADAL" clId="{8F354461-30F5-463E-A17B-3B4236B784D4}" dt="2021-02-26T10:36:07.412" v="1426" actId="478"/>
          <ac:spMkLst>
            <pc:docMk/>
            <pc:sldMk cId="2404076634" sldId="1971"/>
            <ac:spMk id="41" creationId="{F002FEC4-CC56-4EAF-B98B-C3E9AB7C4AD2}"/>
          </ac:spMkLst>
        </pc:spChg>
        <pc:spChg chg="del">
          <ac:chgData name="Abbona, Carlo" userId="d3776b0b-c38f-4277-a5f9-1851a4918783" providerId="ADAL" clId="{8F354461-30F5-463E-A17B-3B4236B784D4}" dt="2021-02-26T10:36:07.412" v="1426" actId="478"/>
          <ac:spMkLst>
            <pc:docMk/>
            <pc:sldMk cId="2404076634" sldId="1971"/>
            <ac:spMk id="42" creationId="{DFD8AAD7-3A86-40F6-B762-2B1AC54540D2}"/>
          </ac:spMkLst>
        </pc:spChg>
        <pc:spChg chg="del">
          <ac:chgData name="Abbona, Carlo" userId="d3776b0b-c38f-4277-a5f9-1851a4918783" providerId="ADAL" clId="{8F354461-30F5-463E-A17B-3B4236B784D4}" dt="2021-02-26T10:36:07.412" v="1426" actId="478"/>
          <ac:spMkLst>
            <pc:docMk/>
            <pc:sldMk cId="2404076634" sldId="1971"/>
            <ac:spMk id="43" creationId="{462C3D56-5AB1-4A93-86C6-EBB4FAC5C1F7}"/>
          </ac:spMkLst>
        </pc:spChg>
        <pc:spChg chg="del">
          <ac:chgData name="Abbona, Carlo" userId="d3776b0b-c38f-4277-a5f9-1851a4918783" providerId="ADAL" clId="{8F354461-30F5-463E-A17B-3B4236B784D4}" dt="2021-02-26T10:36:07.412" v="1426" actId="478"/>
          <ac:spMkLst>
            <pc:docMk/>
            <pc:sldMk cId="2404076634" sldId="1971"/>
            <ac:spMk id="44" creationId="{408E0CDF-D8CE-4916-8B3E-78A6D06BBDF5}"/>
          </ac:spMkLst>
        </pc:spChg>
        <pc:spChg chg="del">
          <ac:chgData name="Abbona, Carlo" userId="d3776b0b-c38f-4277-a5f9-1851a4918783" providerId="ADAL" clId="{8F354461-30F5-463E-A17B-3B4236B784D4}" dt="2021-02-26T10:36:07.412" v="1426" actId="478"/>
          <ac:spMkLst>
            <pc:docMk/>
            <pc:sldMk cId="2404076634" sldId="1971"/>
            <ac:spMk id="45" creationId="{B04A6E1F-C709-415C-8A73-DD94403E3D9F}"/>
          </ac:spMkLst>
        </pc:spChg>
        <pc:spChg chg="del">
          <ac:chgData name="Abbona, Carlo" userId="d3776b0b-c38f-4277-a5f9-1851a4918783" providerId="ADAL" clId="{8F354461-30F5-463E-A17B-3B4236B784D4}" dt="2021-02-26T10:36:07.412" v="1426" actId="478"/>
          <ac:spMkLst>
            <pc:docMk/>
            <pc:sldMk cId="2404076634" sldId="1971"/>
            <ac:spMk id="46" creationId="{10E38429-02F4-4AF4-8E11-1ADCD4CBEA7D}"/>
          </ac:spMkLst>
        </pc:spChg>
        <pc:spChg chg="del">
          <ac:chgData name="Abbona, Carlo" userId="d3776b0b-c38f-4277-a5f9-1851a4918783" providerId="ADAL" clId="{8F354461-30F5-463E-A17B-3B4236B784D4}" dt="2021-02-26T10:36:07.412" v="1426" actId="478"/>
          <ac:spMkLst>
            <pc:docMk/>
            <pc:sldMk cId="2404076634" sldId="1971"/>
            <ac:spMk id="47" creationId="{E252FB27-BA16-4801-98FB-DDF0A02A1FBD}"/>
          </ac:spMkLst>
        </pc:spChg>
        <pc:spChg chg="del">
          <ac:chgData name="Abbona, Carlo" userId="d3776b0b-c38f-4277-a5f9-1851a4918783" providerId="ADAL" clId="{8F354461-30F5-463E-A17B-3B4236B784D4}" dt="2021-02-26T10:36:07.412" v="1426" actId="478"/>
          <ac:spMkLst>
            <pc:docMk/>
            <pc:sldMk cId="2404076634" sldId="1971"/>
            <ac:spMk id="48" creationId="{8B36EE0B-C8E1-4AE2-91F5-94A379003BCB}"/>
          </ac:spMkLst>
        </pc:spChg>
        <pc:spChg chg="del">
          <ac:chgData name="Abbona, Carlo" userId="d3776b0b-c38f-4277-a5f9-1851a4918783" providerId="ADAL" clId="{8F354461-30F5-463E-A17B-3B4236B784D4}" dt="2021-02-26T10:36:07.412" v="1426" actId="478"/>
          <ac:spMkLst>
            <pc:docMk/>
            <pc:sldMk cId="2404076634" sldId="1971"/>
            <ac:spMk id="49" creationId="{1AF1AF6B-1353-4D4A-8BAF-425D1290A143}"/>
          </ac:spMkLst>
        </pc:spChg>
        <pc:spChg chg="del">
          <ac:chgData name="Abbona, Carlo" userId="d3776b0b-c38f-4277-a5f9-1851a4918783" providerId="ADAL" clId="{8F354461-30F5-463E-A17B-3B4236B784D4}" dt="2021-02-26T10:36:07.412" v="1426" actId="478"/>
          <ac:spMkLst>
            <pc:docMk/>
            <pc:sldMk cId="2404076634" sldId="1971"/>
            <ac:spMk id="51" creationId="{CB448D29-7242-41CD-BB02-F5B748A2ACD3}"/>
          </ac:spMkLst>
        </pc:spChg>
        <pc:spChg chg="del">
          <ac:chgData name="Abbona, Carlo" userId="d3776b0b-c38f-4277-a5f9-1851a4918783" providerId="ADAL" clId="{8F354461-30F5-463E-A17B-3B4236B784D4}" dt="2021-02-26T10:36:07.412" v="1426" actId="478"/>
          <ac:spMkLst>
            <pc:docMk/>
            <pc:sldMk cId="2404076634" sldId="1971"/>
            <ac:spMk id="52" creationId="{EC2609D4-7CFA-4620-87BD-8E3FC544E728}"/>
          </ac:spMkLst>
        </pc:spChg>
        <pc:spChg chg="del">
          <ac:chgData name="Abbona, Carlo" userId="d3776b0b-c38f-4277-a5f9-1851a4918783" providerId="ADAL" clId="{8F354461-30F5-463E-A17B-3B4236B784D4}" dt="2021-02-26T10:36:07.412" v="1426" actId="478"/>
          <ac:spMkLst>
            <pc:docMk/>
            <pc:sldMk cId="2404076634" sldId="1971"/>
            <ac:spMk id="59" creationId="{DAEB0F01-A78C-4936-A942-A9628514750E}"/>
          </ac:spMkLst>
        </pc:spChg>
        <pc:spChg chg="del">
          <ac:chgData name="Abbona, Carlo" userId="d3776b0b-c38f-4277-a5f9-1851a4918783" providerId="ADAL" clId="{8F354461-30F5-463E-A17B-3B4236B784D4}" dt="2021-02-26T10:35:55.037" v="1425" actId="478"/>
          <ac:spMkLst>
            <pc:docMk/>
            <pc:sldMk cId="2404076634" sldId="1971"/>
            <ac:spMk id="60" creationId="{C400DF23-4294-4DFE-BFFB-E39E2FAAC0EF}"/>
          </ac:spMkLst>
        </pc:spChg>
        <pc:spChg chg="add mod">
          <ac:chgData name="Abbona, Carlo" userId="d3776b0b-c38f-4277-a5f9-1851a4918783" providerId="ADAL" clId="{8F354461-30F5-463E-A17B-3B4236B784D4}" dt="2021-02-26T10:48:55.230" v="1632" actId="1035"/>
          <ac:spMkLst>
            <pc:docMk/>
            <pc:sldMk cId="2404076634" sldId="1971"/>
            <ac:spMk id="61" creationId="{800E4B9B-BD09-4A4C-A36F-4DBF53B7EB7E}"/>
          </ac:spMkLst>
        </pc:spChg>
        <pc:spChg chg="add mod">
          <ac:chgData name="Abbona, Carlo" userId="d3776b0b-c38f-4277-a5f9-1851a4918783" providerId="ADAL" clId="{8F354461-30F5-463E-A17B-3B4236B784D4}" dt="2021-02-26T10:48:55.230" v="1632" actId="1035"/>
          <ac:spMkLst>
            <pc:docMk/>
            <pc:sldMk cId="2404076634" sldId="1971"/>
            <ac:spMk id="63" creationId="{7F3511BA-F69D-4B4D-9514-EA65F2D5D88C}"/>
          </ac:spMkLst>
        </pc:spChg>
        <pc:spChg chg="add mod">
          <ac:chgData name="Abbona, Carlo" userId="d3776b0b-c38f-4277-a5f9-1851a4918783" providerId="ADAL" clId="{8F354461-30F5-463E-A17B-3B4236B784D4}" dt="2021-02-26T10:48:55.230" v="1632" actId="1035"/>
          <ac:spMkLst>
            <pc:docMk/>
            <pc:sldMk cId="2404076634" sldId="1971"/>
            <ac:spMk id="64" creationId="{9EEEBE39-037D-46C6-B416-96002584E3FC}"/>
          </ac:spMkLst>
        </pc:spChg>
        <pc:spChg chg="add mod">
          <ac:chgData name="Abbona, Carlo" userId="d3776b0b-c38f-4277-a5f9-1851a4918783" providerId="ADAL" clId="{8F354461-30F5-463E-A17B-3B4236B784D4}" dt="2021-02-26T10:48:55.230" v="1632" actId="1035"/>
          <ac:spMkLst>
            <pc:docMk/>
            <pc:sldMk cId="2404076634" sldId="1971"/>
            <ac:spMk id="65" creationId="{54FD63ED-9852-418E-B6EE-BD1D67717A33}"/>
          </ac:spMkLst>
        </pc:spChg>
        <pc:spChg chg="add mod">
          <ac:chgData name="Abbona, Carlo" userId="d3776b0b-c38f-4277-a5f9-1851a4918783" providerId="ADAL" clId="{8F354461-30F5-463E-A17B-3B4236B784D4}" dt="2021-02-26T10:48:55.230" v="1632" actId="1035"/>
          <ac:spMkLst>
            <pc:docMk/>
            <pc:sldMk cId="2404076634" sldId="1971"/>
            <ac:spMk id="66" creationId="{2CA9FB51-40D7-45BD-AD50-ABE1B2B5EEEC}"/>
          </ac:spMkLst>
        </pc:spChg>
        <pc:spChg chg="add mod">
          <ac:chgData name="Abbona, Carlo" userId="d3776b0b-c38f-4277-a5f9-1851a4918783" providerId="ADAL" clId="{8F354461-30F5-463E-A17B-3B4236B784D4}" dt="2021-02-26T10:48:55.230" v="1632" actId="1035"/>
          <ac:spMkLst>
            <pc:docMk/>
            <pc:sldMk cId="2404076634" sldId="1971"/>
            <ac:spMk id="67" creationId="{FD4A766F-4A9F-4E8F-A3AE-E970CF00DAE3}"/>
          </ac:spMkLst>
        </pc:spChg>
        <pc:spChg chg="add mod">
          <ac:chgData name="Abbona, Carlo" userId="d3776b0b-c38f-4277-a5f9-1851a4918783" providerId="ADAL" clId="{8F354461-30F5-463E-A17B-3B4236B784D4}" dt="2021-02-26T10:48:55.230" v="1632" actId="1035"/>
          <ac:spMkLst>
            <pc:docMk/>
            <pc:sldMk cId="2404076634" sldId="1971"/>
            <ac:spMk id="68" creationId="{F2BFA72B-4FAF-44D3-90AA-82029D5F6846}"/>
          </ac:spMkLst>
        </pc:spChg>
        <pc:spChg chg="add mod">
          <ac:chgData name="Abbona, Carlo" userId="d3776b0b-c38f-4277-a5f9-1851a4918783" providerId="ADAL" clId="{8F354461-30F5-463E-A17B-3B4236B784D4}" dt="2021-02-26T10:48:55.230" v="1632" actId="1035"/>
          <ac:spMkLst>
            <pc:docMk/>
            <pc:sldMk cId="2404076634" sldId="1971"/>
            <ac:spMk id="69" creationId="{CDF0BA05-0B42-4BAE-B2CC-12C0389E096D}"/>
          </ac:spMkLst>
        </pc:spChg>
        <pc:spChg chg="del">
          <ac:chgData name="Abbona, Carlo" userId="d3776b0b-c38f-4277-a5f9-1851a4918783" providerId="ADAL" clId="{8F354461-30F5-463E-A17B-3B4236B784D4}" dt="2021-02-26T10:36:07.412" v="1426" actId="478"/>
          <ac:spMkLst>
            <pc:docMk/>
            <pc:sldMk cId="2404076634" sldId="1971"/>
            <ac:spMk id="70" creationId="{AC0B79ED-829A-4FBB-A742-310C6719C0BE}"/>
          </ac:spMkLst>
        </pc:spChg>
        <pc:spChg chg="add mod">
          <ac:chgData name="Abbona, Carlo" userId="d3776b0b-c38f-4277-a5f9-1851a4918783" providerId="ADAL" clId="{8F354461-30F5-463E-A17B-3B4236B784D4}" dt="2021-02-26T10:48:55.230" v="1632" actId="1035"/>
          <ac:spMkLst>
            <pc:docMk/>
            <pc:sldMk cId="2404076634" sldId="1971"/>
            <ac:spMk id="71" creationId="{F12E961C-D722-42B2-8978-0F7BC8A2805C}"/>
          </ac:spMkLst>
        </pc:spChg>
        <pc:spChg chg="add mod">
          <ac:chgData name="Abbona, Carlo" userId="d3776b0b-c38f-4277-a5f9-1851a4918783" providerId="ADAL" clId="{8F354461-30F5-463E-A17B-3B4236B784D4}" dt="2021-02-26T10:48:55.230" v="1632" actId="1035"/>
          <ac:spMkLst>
            <pc:docMk/>
            <pc:sldMk cId="2404076634" sldId="1971"/>
            <ac:spMk id="72" creationId="{53163523-79F1-470D-B918-4306DA3273F7}"/>
          </ac:spMkLst>
        </pc:spChg>
        <pc:spChg chg="add mod">
          <ac:chgData name="Abbona, Carlo" userId="d3776b0b-c38f-4277-a5f9-1851a4918783" providerId="ADAL" clId="{8F354461-30F5-463E-A17B-3B4236B784D4}" dt="2021-02-26T10:48:55.230" v="1632" actId="1035"/>
          <ac:spMkLst>
            <pc:docMk/>
            <pc:sldMk cId="2404076634" sldId="1971"/>
            <ac:spMk id="74" creationId="{E76B726F-AEC0-42F4-AFBF-0F277DB0C8B1}"/>
          </ac:spMkLst>
        </pc:spChg>
        <pc:spChg chg="add mod">
          <ac:chgData name="Abbona, Carlo" userId="d3776b0b-c38f-4277-a5f9-1851a4918783" providerId="ADAL" clId="{8F354461-30F5-463E-A17B-3B4236B784D4}" dt="2021-03-03T09:42:35.631" v="3064" actId="207"/>
          <ac:spMkLst>
            <pc:docMk/>
            <pc:sldMk cId="2404076634" sldId="1971"/>
            <ac:spMk id="76" creationId="{8DD081E8-F689-4B5A-A96A-8461E7CFFA53}"/>
          </ac:spMkLst>
        </pc:spChg>
        <pc:spChg chg="del">
          <ac:chgData name="Abbona, Carlo" userId="d3776b0b-c38f-4277-a5f9-1851a4918783" providerId="ADAL" clId="{8F354461-30F5-463E-A17B-3B4236B784D4}" dt="2021-02-26T10:36:07.412" v="1426" actId="478"/>
          <ac:spMkLst>
            <pc:docMk/>
            <pc:sldMk cId="2404076634" sldId="1971"/>
            <ac:spMk id="77" creationId="{764F6402-3258-4926-A99A-3EA22202B06E}"/>
          </ac:spMkLst>
        </pc:spChg>
        <pc:spChg chg="del">
          <ac:chgData name="Abbona, Carlo" userId="d3776b0b-c38f-4277-a5f9-1851a4918783" providerId="ADAL" clId="{8F354461-30F5-463E-A17B-3B4236B784D4}" dt="2021-02-26T10:36:07.412" v="1426" actId="478"/>
          <ac:spMkLst>
            <pc:docMk/>
            <pc:sldMk cId="2404076634" sldId="1971"/>
            <ac:spMk id="78" creationId="{86793E7D-1DA9-400B-9B65-C219C28208E7}"/>
          </ac:spMkLst>
        </pc:spChg>
        <pc:spChg chg="del">
          <ac:chgData name="Abbona, Carlo" userId="d3776b0b-c38f-4277-a5f9-1851a4918783" providerId="ADAL" clId="{8F354461-30F5-463E-A17B-3B4236B784D4}" dt="2021-02-26T10:36:07.412" v="1426" actId="478"/>
          <ac:spMkLst>
            <pc:docMk/>
            <pc:sldMk cId="2404076634" sldId="1971"/>
            <ac:spMk id="82" creationId="{1CFDCCD3-132C-46E6-A62F-0BE90FACA1FE}"/>
          </ac:spMkLst>
        </pc:spChg>
        <pc:grpChg chg="del">
          <ac:chgData name="Abbona, Carlo" userId="d3776b0b-c38f-4277-a5f9-1851a4918783" providerId="ADAL" clId="{8F354461-30F5-463E-A17B-3B4236B784D4}" dt="2021-02-26T10:36:07.412" v="1426" actId="478"/>
          <ac:grpSpMkLst>
            <pc:docMk/>
            <pc:sldMk cId="2404076634" sldId="1971"/>
            <ac:grpSpMk id="53" creationId="{72E4452E-93F0-4FFB-B4DD-90642121F819}"/>
          </ac:grpSpMkLst>
        </pc:grpChg>
        <pc:grpChg chg="del">
          <ac:chgData name="Abbona, Carlo" userId="d3776b0b-c38f-4277-a5f9-1851a4918783" providerId="ADAL" clId="{8F354461-30F5-463E-A17B-3B4236B784D4}" dt="2021-02-26T10:36:07.412" v="1426" actId="478"/>
          <ac:grpSpMkLst>
            <pc:docMk/>
            <pc:sldMk cId="2404076634" sldId="1971"/>
            <ac:grpSpMk id="56" creationId="{00FB8F52-FEA1-43D6-BB9D-C342CAD10239}"/>
          </ac:grpSpMkLst>
        </pc:grpChg>
        <pc:graphicFrameChg chg="del">
          <ac:chgData name="Abbona, Carlo" userId="d3776b0b-c38f-4277-a5f9-1851a4918783" providerId="ADAL" clId="{8F354461-30F5-463E-A17B-3B4236B784D4}" dt="2021-02-26T10:35:55.037" v="1425" actId="478"/>
          <ac:graphicFrameMkLst>
            <pc:docMk/>
            <pc:sldMk cId="2404076634" sldId="1971"/>
            <ac:graphicFrameMk id="36" creationId="{B089AE09-DFBB-4421-80F8-61C3DDFAC898}"/>
          </ac:graphicFrameMkLst>
        </pc:graphicFrameChg>
        <pc:picChg chg="mod">
          <ac:chgData name="Abbona, Carlo" userId="d3776b0b-c38f-4277-a5f9-1851a4918783" providerId="ADAL" clId="{8F354461-30F5-463E-A17B-3B4236B784D4}" dt="2021-02-26T10:45:04.664" v="1533" actId="1076"/>
          <ac:picMkLst>
            <pc:docMk/>
            <pc:sldMk cId="2404076634" sldId="1971"/>
            <ac:picMk id="4" creationId="{9DE8DA1B-68D0-4885-A3B8-BA1C766453CC}"/>
          </ac:picMkLst>
        </pc:picChg>
        <pc:cxnChg chg="del">
          <ac:chgData name="Abbona, Carlo" userId="d3776b0b-c38f-4277-a5f9-1851a4918783" providerId="ADAL" clId="{8F354461-30F5-463E-A17B-3B4236B784D4}" dt="2021-02-26T10:36:07.412" v="1426" actId="478"/>
          <ac:cxnSpMkLst>
            <pc:docMk/>
            <pc:sldMk cId="2404076634" sldId="1971"/>
            <ac:cxnSpMk id="50" creationId="{B117BC8D-CF15-4F7F-8038-CC6FB1633810}"/>
          </ac:cxnSpMkLst>
        </pc:cxnChg>
        <pc:cxnChg chg="add mod">
          <ac:chgData name="Abbona, Carlo" userId="d3776b0b-c38f-4277-a5f9-1851a4918783" providerId="ADAL" clId="{8F354461-30F5-463E-A17B-3B4236B784D4}" dt="2021-02-26T10:48:55.230" v="1632" actId="1035"/>
          <ac:cxnSpMkLst>
            <pc:docMk/>
            <pc:sldMk cId="2404076634" sldId="1971"/>
            <ac:cxnSpMk id="62" creationId="{F4A0A07A-CBB4-46A6-8927-4145CF6D1F73}"/>
          </ac:cxnSpMkLst>
        </pc:cxnChg>
        <pc:cxnChg chg="add mod">
          <ac:chgData name="Abbona, Carlo" userId="d3776b0b-c38f-4277-a5f9-1851a4918783" providerId="ADAL" clId="{8F354461-30F5-463E-A17B-3B4236B784D4}" dt="2021-02-26T10:48:55.230" v="1632" actId="1035"/>
          <ac:cxnSpMkLst>
            <pc:docMk/>
            <pc:sldMk cId="2404076634" sldId="1971"/>
            <ac:cxnSpMk id="73" creationId="{DCC44778-B984-49D4-B7CD-43EF336AC3A5}"/>
          </ac:cxnSpMkLst>
        </pc:cxnChg>
        <pc:cxnChg chg="add mod">
          <ac:chgData name="Abbona, Carlo" userId="d3776b0b-c38f-4277-a5f9-1851a4918783" providerId="ADAL" clId="{8F354461-30F5-463E-A17B-3B4236B784D4}" dt="2021-02-26T10:48:55.230" v="1632" actId="1035"/>
          <ac:cxnSpMkLst>
            <pc:docMk/>
            <pc:sldMk cId="2404076634" sldId="1971"/>
            <ac:cxnSpMk id="75" creationId="{CC79E8E3-AB92-4551-B4EC-8C6243950D7F}"/>
          </ac:cxnSpMkLst>
        </pc:cxnChg>
      </pc:sldChg>
      <pc:sldChg chg="addSp delSp modSp add mod ord delAnim modAnim">
        <pc:chgData name="Abbona, Carlo" userId="d3776b0b-c38f-4277-a5f9-1851a4918783" providerId="ADAL" clId="{8F354461-30F5-463E-A17B-3B4236B784D4}" dt="2021-03-03T09:44:05.520" v="3078"/>
        <pc:sldMkLst>
          <pc:docMk/>
          <pc:sldMk cId="885978176" sldId="1972"/>
        </pc:sldMkLst>
        <pc:spChg chg="add mod">
          <ac:chgData name="Abbona, Carlo" userId="d3776b0b-c38f-4277-a5f9-1851a4918783" providerId="ADAL" clId="{8F354461-30F5-463E-A17B-3B4236B784D4}" dt="2021-03-03T09:44:05.520" v="3078"/>
          <ac:spMkLst>
            <pc:docMk/>
            <pc:sldMk cId="885978176" sldId="1972"/>
            <ac:spMk id="2" creationId="{659BF711-8FD0-4A5C-8156-CD040268EE95}"/>
          </ac:spMkLst>
        </pc:spChg>
        <pc:spChg chg="mod">
          <ac:chgData name="Abbona, Carlo" userId="d3776b0b-c38f-4277-a5f9-1851a4918783" providerId="ADAL" clId="{8F354461-30F5-463E-A17B-3B4236B784D4}" dt="2021-02-26T11:11:03.208" v="1708" actId="207"/>
          <ac:spMkLst>
            <pc:docMk/>
            <pc:sldMk cId="885978176" sldId="1972"/>
            <ac:spMk id="21" creationId="{E713AFEE-B3D3-4D06-9E26-D9174BD90DCB}"/>
          </ac:spMkLst>
        </pc:spChg>
        <pc:spChg chg="del mod">
          <ac:chgData name="Abbona, Carlo" userId="d3776b0b-c38f-4277-a5f9-1851a4918783" providerId="ADAL" clId="{8F354461-30F5-463E-A17B-3B4236B784D4}" dt="2021-02-26T11:10:31.875" v="1660" actId="478"/>
          <ac:spMkLst>
            <pc:docMk/>
            <pc:sldMk cId="885978176" sldId="1972"/>
            <ac:spMk id="22" creationId="{12FFAF5C-DCF6-4A1B-BE1B-2B56E2CAE7BA}"/>
          </ac:spMkLst>
        </pc:spChg>
        <pc:spChg chg="mod">
          <ac:chgData name="Abbona, Carlo" userId="d3776b0b-c38f-4277-a5f9-1851a4918783" providerId="ADAL" clId="{8F354461-30F5-463E-A17B-3B4236B784D4}" dt="2021-02-26T11:12:23.711" v="1709"/>
          <ac:spMkLst>
            <pc:docMk/>
            <pc:sldMk cId="885978176" sldId="1972"/>
            <ac:spMk id="40" creationId="{7752782E-13BF-44E7-98F3-9EE1EA47B2D6}"/>
          </ac:spMkLst>
        </pc:spChg>
        <pc:spChg chg="mod">
          <ac:chgData name="Abbona, Carlo" userId="d3776b0b-c38f-4277-a5f9-1851a4918783" providerId="ADAL" clId="{8F354461-30F5-463E-A17B-3B4236B784D4}" dt="2021-02-26T11:12:23.711" v="1709"/>
          <ac:spMkLst>
            <pc:docMk/>
            <pc:sldMk cId="885978176" sldId="1972"/>
            <ac:spMk id="45" creationId="{703057E6-3F2F-44FA-9680-DAD03DFBD297}"/>
          </ac:spMkLst>
        </pc:spChg>
        <pc:spChg chg="mod">
          <ac:chgData name="Abbona, Carlo" userId="d3776b0b-c38f-4277-a5f9-1851a4918783" providerId="ADAL" clId="{8F354461-30F5-463E-A17B-3B4236B784D4}" dt="2021-02-26T11:12:23.711" v="1709"/>
          <ac:spMkLst>
            <pc:docMk/>
            <pc:sldMk cId="885978176" sldId="1972"/>
            <ac:spMk id="48" creationId="{E5AB1112-A8AB-43A2-A724-E5D5C4946F71}"/>
          </ac:spMkLst>
        </pc:spChg>
        <pc:spChg chg="add mod">
          <ac:chgData name="Abbona, Carlo" userId="d3776b0b-c38f-4277-a5f9-1851a4918783" providerId="ADAL" clId="{8F354461-30F5-463E-A17B-3B4236B784D4}" dt="2021-02-26T11:14:44.617" v="1771" actId="1038"/>
          <ac:spMkLst>
            <pc:docMk/>
            <pc:sldMk cId="885978176" sldId="1972"/>
            <ac:spMk id="56" creationId="{702F164E-0637-4A10-A46B-6F83BD1E8495}"/>
          </ac:spMkLst>
        </pc:spChg>
        <pc:spChg chg="add mod">
          <ac:chgData name="Abbona, Carlo" userId="d3776b0b-c38f-4277-a5f9-1851a4918783" providerId="ADAL" clId="{8F354461-30F5-463E-A17B-3B4236B784D4}" dt="2021-02-26T11:14:44.617" v="1771" actId="1038"/>
          <ac:spMkLst>
            <pc:docMk/>
            <pc:sldMk cId="885978176" sldId="1972"/>
            <ac:spMk id="57" creationId="{B3FD7AA8-F408-4AC5-8FC0-0DDA3BBC0A2D}"/>
          </ac:spMkLst>
        </pc:spChg>
        <pc:spChg chg="add mod">
          <ac:chgData name="Abbona, Carlo" userId="d3776b0b-c38f-4277-a5f9-1851a4918783" providerId="ADAL" clId="{8F354461-30F5-463E-A17B-3B4236B784D4}" dt="2021-02-26T11:14:44.617" v="1771" actId="1038"/>
          <ac:spMkLst>
            <pc:docMk/>
            <pc:sldMk cId="885978176" sldId="1972"/>
            <ac:spMk id="58" creationId="{2729B6EC-2939-448A-95B2-9E83847A2339}"/>
          </ac:spMkLst>
        </pc:spChg>
        <pc:spChg chg="add mod">
          <ac:chgData name="Abbona, Carlo" userId="d3776b0b-c38f-4277-a5f9-1851a4918783" providerId="ADAL" clId="{8F354461-30F5-463E-A17B-3B4236B784D4}" dt="2021-02-26T11:14:31.668" v="1755" actId="1035"/>
          <ac:spMkLst>
            <pc:docMk/>
            <pc:sldMk cId="885978176" sldId="1972"/>
            <ac:spMk id="59" creationId="{EE7F216C-AAE5-46CD-81E0-DD4E32D601E1}"/>
          </ac:spMkLst>
        </pc:spChg>
        <pc:spChg chg="add mod">
          <ac:chgData name="Abbona, Carlo" userId="d3776b0b-c38f-4277-a5f9-1851a4918783" providerId="ADAL" clId="{8F354461-30F5-463E-A17B-3B4236B784D4}" dt="2021-02-26T11:14:31.668" v="1755" actId="1035"/>
          <ac:spMkLst>
            <pc:docMk/>
            <pc:sldMk cId="885978176" sldId="1972"/>
            <ac:spMk id="60" creationId="{6D434109-0C19-42FD-AF31-5D7774962D9B}"/>
          </ac:spMkLst>
        </pc:spChg>
        <pc:spChg chg="add mod">
          <ac:chgData name="Abbona, Carlo" userId="d3776b0b-c38f-4277-a5f9-1851a4918783" providerId="ADAL" clId="{8F354461-30F5-463E-A17B-3B4236B784D4}" dt="2021-02-26T11:14:31.668" v="1755" actId="1035"/>
          <ac:spMkLst>
            <pc:docMk/>
            <pc:sldMk cId="885978176" sldId="1972"/>
            <ac:spMk id="61" creationId="{DA9002E9-1462-46B9-9122-18975F8AA1F8}"/>
          </ac:spMkLst>
        </pc:spChg>
        <pc:spChg chg="add mod">
          <ac:chgData name="Abbona, Carlo" userId="d3776b0b-c38f-4277-a5f9-1851a4918783" providerId="ADAL" clId="{8F354461-30F5-463E-A17B-3B4236B784D4}" dt="2021-02-26T11:14:31.668" v="1755" actId="1035"/>
          <ac:spMkLst>
            <pc:docMk/>
            <pc:sldMk cId="885978176" sldId="1972"/>
            <ac:spMk id="88" creationId="{55C2063C-570C-4916-A155-83F3BBC7E353}"/>
          </ac:spMkLst>
        </pc:spChg>
        <pc:spChg chg="add mod">
          <ac:chgData name="Abbona, Carlo" userId="d3776b0b-c38f-4277-a5f9-1851a4918783" providerId="ADAL" clId="{8F354461-30F5-463E-A17B-3B4236B784D4}" dt="2021-02-26T11:14:31.668" v="1755" actId="1035"/>
          <ac:spMkLst>
            <pc:docMk/>
            <pc:sldMk cId="885978176" sldId="1972"/>
            <ac:spMk id="94" creationId="{206B5512-7AC7-4AFA-8F60-50715D6987D4}"/>
          </ac:spMkLst>
        </pc:spChg>
        <pc:spChg chg="add mod">
          <ac:chgData name="Abbona, Carlo" userId="d3776b0b-c38f-4277-a5f9-1851a4918783" providerId="ADAL" clId="{8F354461-30F5-463E-A17B-3B4236B784D4}" dt="2021-02-26T11:14:31.668" v="1755" actId="1035"/>
          <ac:spMkLst>
            <pc:docMk/>
            <pc:sldMk cId="885978176" sldId="1972"/>
            <ac:spMk id="99" creationId="{D9C27EFF-41ED-4CF6-8E3D-8C618EEBE112}"/>
          </ac:spMkLst>
        </pc:spChg>
        <pc:spChg chg="add mod">
          <ac:chgData name="Abbona, Carlo" userId="d3776b0b-c38f-4277-a5f9-1851a4918783" providerId="ADAL" clId="{8F354461-30F5-463E-A17B-3B4236B784D4}" dt="2021-02-26T11:14:31.668" v="1755" actId="1035"/>
          <ac:spMkLst>
            <pc:docMk/>
            <pc:sldMk cId="885978176" sldId="1972"/>
            <ac:spMk id="102" creationId="{A8A6BC3C-7CC5-4C43-96A8-58EE0F4194BB}"/>
          </ac:spMkLst>
        </pc:spChg>
        <pc:spChg chg="add mod">
          <ac:chgData name="Abbona, Carlo" userId="d3776b0b-c38f-4277-a5f9-1851a4918783" providerId="ADAL" clId="{8F354461-30F5-463E-A17B-3B4236B784D4}" dt="2021-02-26T11:14:31.668" v="1755" actId="1035"/>
          <ac:spMkLst>
            <pc:docMk/>
            <pc:sldMk cId="885978176" sldId="1972"/>
            <ac:spMk id="108" creationId="{4A67D2DA-1CBE-4846-8D92-7BAC003A6799}"/>
          </ac:spMkLst>
        </pc:spChg>
        <pc:spChg chg="add mod">
          <ac:chgData name="Abbona, Carlo" userId="d3776b0b-c38f-4277-a5f9-1851a4918783" providerId="ADAL" clId="{8F354461-30F5-463E-A17B-3B4236B784D4}" dt="2021-02-26T11:14:31.668" v="1755" actId="1035"/>
          <ac:spMkLst>
            <pc:docMk/>
            <pc:sldMk cId="885978176" sldId="1972"/>
            <ac:spMk id="113" creationId="{7CEAEFCD-FDDB-4BEE-A963-1CE596BFE361}"/>
          </ac:spMkLst>
        </pc:spChg>
        <pc:spChg chg="add mod">
          <ac:chgData name="Abbona, Carlo" userId="d3776b0b-c38f-4277-a5f9-1851a4918783" providerId="ADAL" clId="{8F354461-30F5-463E-A17B-3B4236B784D4}" dt="2021-02-26T11:14:31.668" v="1755" actId="1035"/>
          <ac:spMkLst>
            <pc:docMk/>
            <pc:sldMk cId="885978176" sldId="1972"/>
            <ac:spMk id="114" creationId="{48D1523C-775E-49BF-870B-13A801758B27}"/>
          </ac:spMkLst>
        </pc:spChg>
        <pc:spChg chg="add mod">
          <ac:chgData name="Abbona, Carlo" userId="d3776b0b-c38f-4277-a5f9-1851a4918783" providerId="ADAL" clId="{8F354461-30F5-463E-A17B-3B4236B784D4}" dt="2021-02-26T11:14:31.668" v="1755" actId="1035"/>
          <ac:spMkLst>
            <pc:docMk/>
            <pc:sldMk cId="885978176" sldId="1972"/>
            <ac:spMk id="115" creationId="{82B07AEF-A46E-4ABA-9815-64EF7A9D9F5F}"/>
          </ac:spMkLst>
        </pc:spChg>
        <pc:spChg chg="add mod">
          <ac:chgData name="Abbona, Carlo" userId="d3776b0b-c38f-4277-a5f9-1851a4918783" providerId="ADAL" clId="{8F354461-30F5-463E-A17B-3B4236B784D4}" dt="2021-02-26T11:14:31.668" v="1755" actId="1035"/>
          <ac:spMkLst>
            <pc:docMk/>
            <pc:sldMk cId="885978176" sldId="1972"/>
            <ac:spMk id="116" creationId="{D2D61A27-EA6E-4FA8-A3E3-493C09FD7DDE}"/>
          </ac:spMkLst>
        </pc:spChg>
        <pc:spChg chg="add mod">
          <ac:chgData name="Abbona, Carlo" userId="d3776b0b-c38f-4277-a5f9-1851a4918783" providerId="ADAL" clId="{8F354461-30F5-463E-A17B-3B4236B784D4}" dt="2021-02-26T11:14:31.668" v="1755" actId="1035"/>
          <ac:spMkLst>
            <pc:docMk/>
            <pc:sldMk cId="885978176" sldId="1972"/>
            <ac:spMk id="117" creationId="{505C1F63-3F7A-49F5-9274-8795A159130D}"/>
          </ac:spMkLst>
        </pc:spChg>
        <pc:spChg chg="add mod">
          <ac:chgData name="Abbona, Carlo" userId="d3776b0b-c38f-4277-a5f9-1851a4918783" providerId="ADAL" clId="{8F354461-30F5-463E-A17B-3B4236B784D4}" dt="2021-02-26T11:14:31.668" v="1755" actId="1035"/>
          <ac:spMkLst>
            <pc:docMk/>
            <pc:sldMk cId="885978176" sldId="1972"/>
            <ac:spMk id="118" creationId="{89DFADE8-DB66-4349-AA35-BE8773EEF25B}"/>
          </ac:spMkLst>
        </pc:spChg>
        <pc:spChg chg="add mod">
          <ac:chgData name="Abbona, Carlo" userId="d3776b0b-c38f-4277-a5f9-1851a4918783" providerId="ADAL" clId="{8F354461-30F5-463E-A17B-3B4236B784D4}" dt="2021-02-26T11:14:31.668" v="1755" actId="1035"/>
          <ac:spMkLst>
            <pc:docMk/>
            <pc:sldMk cId="885978176" sldId="1972"/>
            <ac:spMk id="119" creationId="{41994E78-4B9B-4737-8424-F126F6565CC5}"/>
          </ac:spMkLst>
        </pc:spChg>
        <pc:spChg chg="add mod">
          <ac:chgData name="Abbona, Carlo" userId="d3776b0b-c38f-4277-a5f9-1851a4918783" providerId="ADAL" clId="{8F354461-30F5-463E-A17B-3B4236B784D4}" dt="2021-02-26T11:14:31.668" v="1755" actId="1035"/>
          <ac:spMkLst>
            <pc:docMk/>
            <pc:sldMk cId="885978176" sldId="1972"/>
            <ac:spMk id="120" creationId="{52FE240F-EA7C-4390-B9C5-53D8741BC6A7}"/>
          </ac:spMkLst>
        </pc:spChg>
        <pc:spChg chg="add mod">
          <ac:chgData name="Abbona, Carlo" userId="d3776b0b-c38f-4277-a5f9-1851a4918783" providerId="ADAL" clId="{8F354461-30F5-463E-A17B-3B4236B784D4}" dt="2021-02-26T11:14:31.668" v="1755" actId="1035"/>
          <ac:spMkLst>
            <pc:docMk/>
            <pc:sldMk cId="885978176" sldId="1972"/>
            <ac:spMk id="121" creationId="{F040FAD9-1ACE-4165-B239-D859FDB1EA1E}"/>
          </ac:spMkLst>
        </pc:spChg>
        <pc:spChg chg="add del mod">
          <ac:chgData name="Abbona, Carlo" userId="d3776b0b-c38f-4277-a5f9-1851a4918783" providerId="ADAL" clId="{8F354461-30F5-463E-A17B-3B4236B784D4}" dt="2021-02-26T11:13:06.013" v="1711" actId="478"/>
          <ac:spMkLst>
            <pc:docMk/>
            <pc:sldMk cId="885978176" sldId="1972"/>
            <ac:spMk id="122" creationId="{4E3A43BF-0934-4B20-902B-42D8C2963ACB}"/>
          </ac:spMkLst>
        </pc:spChg>
        <pc:spChg chg="mod">
          <ac:chgData name="Abbona, Carlo" userId="d3776b0b-c38f-4277-a5f9-1851a4918783" providerId="ADAL" clId="{8F354461-30F5-463E-A17B-3B4236B784D4}" dt="2021-02-26T11:18:30.148" v="1819"/>
          <ac:spMkLst>
            <pc:docMk/>
            <pc:sldMk cId="885978176" sldId="1972"/>
            <ac:spMk id="124" creationId="{E8C6A5D1-8B42-4C78-87EB-CDAF0AD4DDB2}"/>
          </ac:spMkLst>
        </pc:spChg>
        <pc:spChg chg="add mod">
          <ac:chgData name="Abbona, Carlo" userId="d3776b0b-c38f-4277-a5f9-1851a4918783" providerId="ADAL" clId="{8F354461-30F5-463E-A17B-3B4236B784D4}" dt="2021-02-26T11:24:29.514" v="1993" actId="1076"/>
          <ac:spMkLst>
            <pc:docMk/>
            <pc:sldMk cId="885978176" sldId="1972"/>
            <ac:spMk id="128" creationId="{B0A15915-0E9F-43F1-A3C0-16D12FF12702}"/>
          </ac:spMkLst>
        </pc:spChg>
        <pc:grpChg chg="add mod">
          <ac:chgData name="Abbona, Carlo" userId="d3776b0b-c38f-4277-a5f9-1851a4918783" providerId="ADAL" clId="{8F354461-30F5-463E-A17B-3B4236B784D4}" dt="2021-02-26T11:14:31.668" v="1755" actId="1035"/>
          <ac:grpSpMkLst>
            <pc:docMk/>
            <pc:sldMk cId="885978176" sldId="1972"/>
            <ac:grpSpMk id="6" creationId="{AF361D4C-EA98-48D4-848D-DB168B5C129C}"/>
          </ac:grpSpMkLst>
        </pc:grpChg>
        <pc:grpChg chg="mod">
          <ac:chgData name="Abbona, Carlo" userId="d3776b0b-c38f-4277-a5f9-1851a4918783" providerId="ADAL" clId="{8F354461-30F5-463E-A17B-3B4236B784D4}" dt="2021-02-26T11:12:23.711" v="1709"/>
          <ac:grpSpMkLst>
            <pc:docMk/>
            <pc:sldMk cId="885978176" sldId="1972"/>
            <ac:grpSpMk id="29" creationId="{77F750DB-3A26-4521-AD84-077E16BD6551}"/>
          </ac:grpSpMkLst>
        </pc:grpChg>
        <pc:grpChg chg="add mod">
          <ac:chgData name="Abbona, Carlo" userId="d3776b0b-c38f-4277-a5f9-1851a4918783" providerId="ADAL" clId="{8F354461-30F5-463E-A17B-3B4236B784D4}" dt="2021-02-26T11:14:31.668" v="1755" actId="1035"/>
          <ac:grpSpMkLst>
            <pc:docMk/>
            <pc:sldMk cId="885978176" sldId="1972"/>
            <ac:grpSpMk id="80" creationId="{F7BC7C5A-3AB8-45E3-ACDE-4070765A49CB}"/>
          </ac:grpSpMkLst>
        </pc:grpChg>
        <pc:grpChg chg="add mod">
          <ac:chgData name="Abbona, Carlo" userId="d3776b0b-c38f-4277-a5f9-1851a4918783" providerId="ADAL" clId="{8F354461-30F5-463E-A17B-3B4236B784D4}" dt="2021-02-26T11:18:41.946" v="1820" actId="1076"/>
          <ac:grpSpMkLst>
            <pc:docMk/>
            <pc:sldMk cId="885978176" sldId="1972"/>
            <ac:grpSpMk id="123" creationId="{36F87E09-7968-4749-830C-82D20DA1E33B}"/>
          </ac:grpSpMkLst>
        </pc:grpChg>
        <pc:picChg chg="del">
          <ac:chgData name="Abbona, Carlo" userId="d3776b0b-c38f-4277-a5f9-1851a4918783" providerId="ADAL" clId="{8F354461-30F5-463E-A17B-3B4236B784D4}" dt="2021-02-26T11:10:32.678" v="1661" actId="478"/>
          <ac:picMkLst>
            <pc:docMk/>
            <pc:sldMk cId="885978176" sldId="1972"/>
            <ac:picMk id="3" creationId="{34D6E74D-3B80-41E1-A16B-9191D06E72EF}"/>
          </ac:picMkLst>
        </pc:picChg>
        <pc:picChg chg="mod">
          <ac:chgData name="Abbona, Carlo" userId="d3776b0b-c38f-4277-a5f9-1851a4918783" providerId="ADAL" clId="{8F354461-30F5-463E-A17B-3B4236B784D4}" dt="2021-02-26T11:12:23.711" v="1709"/>
          <ac:picMkLst>
            <pc:docMk/>
            <pc:sldMk cId="885978176" sldId="1972"/>
            <ac:picMk id="19" creationId="{EF48CBA8-9414-46ED-BAC4-C1AC7C8446AA}"/>
          </ac:picMkLst>
        </pc:picChg>
        <pc:picChg chg="mod">
          <ac:chgData name="Abbona, Carlo" userId="d3776b0b-c38f-4277-a5f9-1851a4918783" providerId="ADAL" clId="{8F354461-30F5-463E-A17B-3B4236B784D4}" dt="2021-02-26T11:24:22.361" v="1992" actId="1076"/>
          <ac:picMkLst>
            <pc:docMk/>
            <pc:sldMk cId="885978176" sldId="1972"/>
            <ac:picMk id="20" creationId="{E47DCC2D-3881-4106-B131-F8E678FFD674}"/>
          </ac:picMkLst>
        </pc:picChg>
        <pc:picChg chg="mod">
          <ac:chgData name="Abbona, Carlo" userId="d3776b0b-c38f-4277-a5f9-1851a4918783" providerId="ADAL" clId="{8F354461-30F5-463E-A17B-3B4236B784D4}" dt="2021-02-26T11:12:23.711" v="1709"/>
          <ac:picMkLst>
            <pc:docMk/>
            <pc:sldMk cId="885978176" sldId="1972"/>
            <ac:picMk id="28" creationId="{248531B1-A016-46D6-8E14-04153096C8E1}"/>
          </ac:picMkLst>
        </pc:picChg>
        <pc:picChg chg="mod">
          <ac:chgData name="Abbona, Carlo" userId="d3776b0b-c38f-4277-a5f9-1851a4918783" providerId="ADAL" clId="{8F354461-30F5-463E-A17B-3B4236B784D4}" dt="2021-02-26T11:12:23.711" v="1709"/>
          <ac:picMkLst>
            <pc:docMk/>
            <pc:sldMk cId="885978176" sldId="1972"/>
            <ac:picMk id="32" creationId="{7037434D-0930-47D8-A43E-6F82174228CD}"/>
          </ac:picMkLst>
        </pc:picChg>
        <pc:picChg chg="mod">
          <ac:chgData name="Abbona, Carlo" userId="d3776b0b-c38f-4277-a5f9-1851a4918783" providerId="ADAL" clId="{8F354461-30F5-463E-A17B-3B4236B784D4}" dt="2021-02-26T11:12:23.711" v="1709"/>
          <ac:picMkLst>
            <pc:docMk/>
            <pc:sldMk cId="885978176" sldId="1972"/>
            <ac:picMk id="34" creationId="{6EE66FDA-F8B3-4C0D-A339-AC4561DD9C93}"/>
          </ac:picMkLst>
        </pc:picChg>
        <pc:picChg chg="mod">
          <ac:chgData name="Abbona, Carlo" userId="d3776b0b-c38f-4277-a5f9-1851a4918783" providerId="ADAL" clId="{8F354461-30F5-463E-A17B-3B4236B784D4}" dt="2021-02-26T11:12:23.711" v="1709"/>
          <ac:picMkLst>
            <pc:docMk/>
            <pc:sldMk cId="885978176" sldId="1972"/>
            <ac:picMk id="41" creationId="{CE110279-E04D-4AF6-8E24-9D348C46AF3A}"/>
          </ac:picMkLst>
        </pc:picChg>
        <pc:picChg chg="mod">
          <ac:chgData name="Abbona, Carlo" userId="d3776b0b-c38f-4277-a5f9-1851a4918783" providerId="ADAL" clId="{8F354461-30F5-463E-A17B-3B4236B784D4}" dt="2021-02-26T11:12:23.711" v="1709"/>
          <ac:picMkLst>
            <pc:docMk/>
            <pc:sldMk cId="885978176" sldId="1972"/>
            <ac:picMk id="49" creationId="{4FD5DCE9-3AA0-4E47-A162-98EDAE1167A6}"/>
          </ac:picMkLst>
        </pc:picChg>
        <pc:picChg chg="mod">
          <ac:chgData name="Abbona, Carlo" userId="d3776b0b-c38f-4277-a5f9-1851a4918783" providerId="ADAL" clId="{8F354461-30F5-463E-A17B-3B4236B784D4}" dt="2021-02-26T11:12:23.711" v="1709"/>
          <ac:picMkLst>
            <pc:docMk/>
            <pc:sldMk cId="885978176" sldId="1972"/>
            <ac:picMk id="51" creationId="{5ED5F612-F23A-441D-A1B0-19BA7AD2E5F3}"/>
          </ac:picMkLst>
        </pc:picChg>
        <pc:picChg chg="add mod">
          <ac:chgData name="Abbona, Carlo" userId="d3776b0b-c38f-4277-a5f9-1851a4918783" providerId="ADAL" clId="{8F354461-30F5-463E-A17B-3B4236B784D4}" dt="2021-02-26T11:14:31.668" v="1755" actId="1035"/>
          <ac:picMkLst>
            <pc:docMk/>
            <pc:sldMk cId="885978176" sldId="1972"/>
            <ac:picMk id="73" creationId="{E4BCCA55-C45D-40E4-B76D-4388235B636D}"/>
          </ac:picMkLst>
        </pc:picChg>
        <pc:picChg chg="add mod">
          <ac:chgData name="Abbona, Carlo" userId="d3776b0b-c38f-4277-a5f9-1851a4918783" providerId="ADAL" clId="{8F354461-30F5-463E-A17B-3B4236B784D4}" dt="2021-02-26T11:14:31.668" v="1755" actId="1035"/>
          <ac:picMkLst>
            <pc:docMk/>
            <pc:sldMk cId="885978176" sldId="1972"/>
            <ac:picMk id="79" creationId="{B381C52E-3127-4B1A-8CC3-5AC4B30B7502}"/>
          </ac:picMkLst>
        </pc:picChg>
        <pc:picChg chg="add mod">
          <ac:chgData name="Abbona, Carlo" userId="d3776b0b-c38f-4277-a5f9-1851a4918783" providerId="ADAL" clId="{8F354461-30F5-463E-A17B-3B4236B784D4}" dt="2021-02-26T11:14:31.668" v="1755" actId="1035"/>
          <ac:picMkLst>
            <pc:docMk/>
            <pc:sldMk cId="885978176" sldId="1972"/>
            <ac:picMk id="85" creationId="{2D1B3480-AC6B-4526-9951-3F4328064087}"/>
          </ac:picMkLst>
        </pc:picChg>
        <pc:picChg chg="add mod">
          <ac:chgData name="Abbona, Carlo" userId="d3776b0b-c38f-4277-a5f9-1851a4918783" providerId="ADAL" clId="{8F354461-30F5-463E-A17B-3B4236B784D4}" dt="2021-02-26T11:14:31.668" v="1755" actId="1035"/>
          <ac:picMkLst>
            <pc:docMk/>
            <pc:sldMk cId="885978176" sldId="1972"/>
            <ac:picMk id="87" creationId="{EE49F50F-297C-450D-9A24-7C039A304BEA}"/>
          </ac:picMkLst>
        </pc:picChg>
        <pc:picChg chg="add mod">
          <ac:chgData name="Abbona, Carlo" userId="d3776b0b-c38f-4277-a5f9-1851a4918783" providerId="ADAL" clId="{8F354461-30F5-463E-A17B-3B4236B784D4}" dt="2021-02-26T11:14:31.668" v="1755" actId="1035"/>
          <ac:picMkLst>
            <pc:docMk/>
            <pc:sldMk cId="885978176" sldId="1972"/>
            <ac:picMk id="95" creationId="{50133332-FF29-411B-B9DA-F1D571CE17FC}"/>
          </ac:picMkLst>
        </pc:picChg>
        <pc:picChg chg="add mod">
          <ac:chgData name="Abbona, Carlo" userId="d3776b0b-c38f-4277-a5f9-1851a4918783" providerId="ADAL" clId="{8F354461-30F5-463E-A17B-3B4236B784D4}" dt="2021-02-26T11:14:31.668" v="1755" actId="1035"/>
          <ac:picMkLst>
            <pc:docMk/>
            <pc:sldMk cId="885978176" sldId="1972"/>
            <ac:picMk id="103" creationId="{E6706831-F08B-4F6E-A7B3-B16C31F2BD0C}"/>
          </ac:picMkLst>
        </pc:picChg>
        <pc:picChg chg="add mod">
          <ac:chgData name="Abbona, Carlo" userId="d3776b0b-c38f-4277-a5f9-1851a4918783" providerId="ADAL" clId="{8F354461-30F5-463E-A17B-3B4236B784D4}" dt="2021-02-26T11:14:31.668" v="1755" actId="1035"/>
          <ac:picMkLst>
            <pc:docMk/>
            <pc:sldMk cId="885978176" sldId="1972"/>
            <ac:picMk id="105" creationId="{0C793C77-48AE-4DB8-9E2C-FC6679E3C6BC}"/>
          </ac:picMkLst>
        </pc:picChg>
        <pc:picChg chg="add del mod">
          <ac:chgData name="Abbona, Carlo" userId="d3776b0b-c38f-4277-a5f9-1851a4918783" providerId="ADAL" clId="{8F354461-30F5-463E-A17B-3B4236B784D4}" dt="2021-02-26T11:21:41.178" v="1842"/>
          <ac:picMkLst>
            <pc:docMk/>
            <pc:sldMk cId="885978176" sldId="1972"/>
            <ac:picMk id="127" creationId="{20AD16C8-2A62-474E-819F-3E6B7C26F15A}"/>
          </ac:picMkLst>
        </pc:picChg>
        <pc:cxnChg chg="mod">
          <ac:chgData name="Abbona, Carlo" userId="d3776b0b-c38f-4277-a5f9-1851a4918783" providerId="ADAL" clId="{8F354461-30F5-463E-A17B-3B4236B784D4}" dt="2021-02-26T11:12:23.711" v="1709"/>
          <ac:cxnSpMkLst>
            <pc:docMk/>
            <pc:sldMk cId="885978176" sldId="1972"/>
            <ac:cxnSpMk id="7" creationId="{4A729306-93C1-4816-B87E-009A6009016C}"/>
          </ac:cxnSpMkLst>
        </pc:cxnChg>
        <pc:cxnChg chg="mod">
          <ac:chgData name="Abbona, Carlo" userId="d3776b0b-c38f-4277-a5f9-1851a4918783" providerId="ADAL" clId="{8F354461-30F5-463E-A17B-3B4236B784D4}" dt="2021-02-26T11:12:23.711" v="1709"/>
          <ac:cxnSpMkLst>
            <pc:docMk/>
            <pc:sldMk cId="885978176" sldId="1972"/>
            <ac:cxnSpMk id="8" creationId="{08F9DD77-3C93-4894-8BF1-A1277F8379E2}"/>
          </ac:cxnSpMkLst>
        </pc:cxnChg>
        <pc:cxnChg chg="mod">
          <ac:chgData name="Abbona, Carlo" userId="d3776b0b-c38f-4277-a5f9-1851a4918783" providerId="ADAL" clId="{8F354461-30F5-463E-A17B-3B4236B784D4}" dt="2021-02-26T11:12:23.711" v="1709"/>
          <ac:cxnSpMkLst>
            <pc:docMk/>
            <pc:sldMk cId="885978176" sldId="1972"/>
            <ac:cxnSpMk id="9" creationId="{31B892E0-3C87-4DC6-86DF-0738DACF1965}"/>
          </ac:cxnSpMkLst>
        </pc:cxnChg>
        <pc:cxnChg chg="mod">
          <ac:chgData name="Abbona, Carlo" userId="d3776b0b-c38f-4277-a5f9-1851a4918783" providerId="ADAL" clId="{8F354461-30F5-463E-A17B-3B4236B784D4}" dt="2021-02-26T11:12:23.711" v="1709"/>
          <ac:cxnSpMkLst>
            <pc:docMk/>
            <pc:sldMk cId="885978176" sldId="1972"/>
            <ac:cxnSpMk id="10" creationId="{B6C23223-AC9D-42A8-9989-31A8941D093C}"/>
          </ac:cxnSpMkLst>
        </pc:cxnChg>
        <pc:cxnChg chg="mod">
          <ac:chgData name="Abbona, Carlo" userId="d3776b0b-c38f-4277-a5f9-1851a4918783" providerId="ADAL" clId="{8F354461-30F5-463E-A17B-3B4236B784D4}" dt="2021-02-26T11:12:23.711" v="1709"/>
          <ac:cxnSpMkLst>
            <pc:docMk/>
            <pc:sldMk cId="885978176" sldId="1972"/>
            <ac:cxnSpMk id="11" creationId="{D45FD89A-6062-4B2F-98B5-73A4A48C586F}"/>
          </ac:cxnSpMkLst>
        </pc:cxnChg>
        <pc:cxnChg chg="mod">
          <ac:chgData name="Abbona, Carlo" userId="d3776b0b-c38f-4277-a5f9-1851a4918783" providerId="ADAL" clId="{8F354461-30F5-463E-A17B-3B4236B784D4}" dt="2021-02-26T11:12:23.711" v="1709"/>
          <ac:cxnSpMkLst>
            <pc:docMk/>
            <pc:sldMk cId="885978176" sldId="1972"/>
            <ac:cxnSpMk id="12" creationId="{C3FECF88-E550-44C2-8EC4-BECCA6495A51}"/>
          </ac:cxnSpMkLst>
        </pc:cxnChg>
        <pc:cxnChg chg="mod">
          <ac:chgData name="Abbona, Carlo" userId="d3776b0b-c38f-4277-a5f9-1851a4918783" providerId="ADAL" clId="{8F354461-30F5-463E-A17B-3B4236B784D4}" dt="2021-02-26T11:12:23.711" v="1709"/>
          <ac:cxnSpMkLst>
            <pc:docMk/>
            <pc:sldMk cId="885978176" sldId="1972"/>
            <ac:cxnSpMk id="13" creationId="{8A4B7DD3-C090-42B1-8912-F7126F32821F}"/>
          </ac:cxnSpMkLst>
        </pc:cxnChg>
        <pc:cxnChg chg="mod">
          <ac:chgData name="Abbona, Carlo" userId="d3776b0b-c38f-4277-a5f9-1851a4918783" providerId="ADAL" clId="{8F354461-30F5-463E-A17B-3B4236B784D4}" dt="2021-02-26T11:12:23.711" v="1709"/>
          <ac:cxnSpMkLst>
            <pc:docMk/>
            <pc:sldMk cId="885978176" sldId="1972"/>
            <ac:cxnSpMk id="14" creationId="{6A8A389C-D141-47C9-B64C-E2D47B3FDF2B}"/>
          </ac:cxnSpMkLst>
        </pc:cxnChg>
        <pc:cxnChg chg="mod">
          <ac:chgData name="Abbona, Carlo" userId="d3776b0b-c38f-4277-a5f9-1851a4918783" providerId="ADAL" clId="{8F354461-30F5-463E-A17B-3B4236B784D4}" dt="2021-02-26T11:12:23.711" v="1709"/>
          <ac:cxnSpMkLst>
            <pc:docMk/>
            <pc:sldMk cId="885978176" sldId="1972"/>
            <ac:cxnSpMk id="15" creationId="{FBD5CD7D-A0EE-4A1A-BC41-6FF8023E9D98}"/>
          </ac:cxnSpMkLst>
        </pc:cxnChg>
        <pc:cxnChg chg="mod">
          <ac:chgData name="Abbona, Carlo" userId="d3776b0b-c38f-4277-a5f9-1851a4918783" providerId="ADAL" clId="{8F354461-30F5-463E-A17B-3B4236B784D4}" dt="2021-02-26T11:12:23.711" v="1709"/>
          <ac:cxnSpMkLst>
            <pc:docMk/>
            <pc:sldMk cId="885978176" sldId="1972"/>
            <ac:cxnSpMk id="16" creationId="{BFD7B94F-D466-4E8B-96CB-F67D1578EB6D}"/>
          </ac:cxnSpMkLst>
        </pc:cxnChg>
        <pc:cxnChg chg="mod">
          <ac:chgData name="Abbona, Carlo" userId="d3776b0b-c38f-4277-a5f9-1851a4918783" providerId="ADAL" clId="{8F354461-30F5-463E-A17B-3B4236B784D4}" dt="2021-02-26T11:12:23.711" v="1709"/>
          <ac:cxnSpMkLst>
            <pc:docMk/>
            <pc:sldMk cId="885978176" sldId="1972"/>
            <ac:cxnSpMk id="17" creationId="{E0EE9CCD-021C-47AE-A8A8-9224F021BDD1}"/>
          </ac:cxnSpMkLst>
        </pc:cxnChg>
        <pc:cxnChg chg="mod">
          <ac:chgData name="Abbona, Carlo" userId="d3776b0b-c38f-4277-a5f9-1851a4918783" providerId="ADAL" clId="{8F354461-30F5-463E-A17B-3B4236B784D4}" dt="2021-02-26T11:12:23.711" v="1709"/>
          <ac:cxnSpMkLst>
            <pc:docMk/>
            <pc:sldMk cId="885978176" sldId="1972"/>
            <ac:cxnSpMk id="18" creationId="{3CA56B9E-148B-4475-9ADB-730FBC9C9C4A}"/>
          </ac:cxnSpMkLst>
        </pc:cxnChg>
        <pc:cxnChg chg="mod">
          <ac:chgData name="Abbona, Carlo" userId="d3776b0b-c38f-4277-a5f9-1851a4918783" providerId="ADAL" clId="{8F354461-30F5-463E-A17B-3B4236B784D4}" dt="2021-02-26T11:12:23.711" v="1709"/>
          <ac:cxnSpMkLst>
            <pc:docMk/>
            <pc:sldMk cId="885978176" sldId="1972"/>
            <ac:cxnSpMk id="23" creationId="{C3260414-A00C-4187-8BE8-BBC452869557}"/>
          </ac:cxnSpMkLst>
        </pc:cxnChg>
        <pc:cxnChg chg="mod">
          <ac:chgData name="Abbona, Carlo" userId="d3776b0b-c38f-4277-a5f9-1851a4918783" providerId="ADAL" clId="{8F354461-30F5-463E-A17B-3B4236B784D4}" dt="2021-02-26T11:12:23.711" v="1709"/>
          <ac:cxnSpMkLst>
            <pc:docMk/>
            <pc:sldMk cId="885978176" sldId="1972"/>
            <ac:cxnSpMk id="24" creationId="{0C05A42E-8A1E-46DC-A342-2AEC1874E5F5}"/>
          </ac:cxnSpMkLst>
        </pc:cxnChg>
        <pc:cxnChg chg="mod">
          <ac:chgData name="Abbona, Carlo" userId="d3776b0b-c38f-4277-a5f9-1851a4918783" providerId="ADAL" clId="{8F354461-30F5-463E-A17B-3B4236B784D4}" dt="2021-02-26T11:12:23.711" v="1709"/>
          <ac:cxnSpMkLst>
            <pc:docMk/>
            <pc:sldMk cId="885978176" sldId="1972"/>
            <ac:cxnSpMk id="25" creationId="{2D6BA89F-E9F4-4E2C-B770-9E74FFA8CBE4}"/>
          </ac:cxnSpMkLst>
        </pc:cxnChg>
        <pc:cxnChg chg="mod">
          <ac:chgData name="Abbona, Carlo" userId="d3776b0b-c38f-4277-a5f9-1851a4918783" providerId="ADAL" clId="{8F354461-30F5-463E-A17B-3B4236B784D4}" dt="2021-02-26T11:12:23.711" v="1709"/>
          <ac:cxnSpMkLst>
            <pc:docMk/>
            <pc:sldMk cId="885978176" sldId="1972"/>
            <ac:cxnSpMk id="26" creationId="{AC01FF09-2575-41CF-B999-AB9A40A6E9A4}"/>
          </ac:cxnSpMkLst>
        </pc:cxnChg>
        <pc:cxnChg chg="mod">
          <ac:chgData name="Abbona, Carlo" userId="d3776b0b-c38f-4277-a5f9-1851a4918783" providerId="ADAL" clId="{8F354461-30F5-463E-A17B-3B4236B784D4}" dt="2021-02-26T11:12:23.711" v="1709"/>
          <ac:cxnSpMkLst>
            <pc:docMk/>
            <pc:sldMk cId="885978176" sldId="1972"/>
            <ac:cxnSpMk id="27" creationId="{D3759F1E-16BA-4D74-8930-27C49CBA037F}"/>
          </ac:cxnSpMkLst>
        </pc:cxnChg>
        <pc:cxnChg chg="mod">
          <ac:chgData name="Abbona, Carlo" userId="d3776b0b-c38f-4277-a5f9-1851a4918783" providerId="ADAL" clId="{8F354461-30F5-463E-A17B-3B4236B784D4}" dt="2021-02-26T11:12:23.711" v="1709"/>
          <ac:cxnSpMkLst>
            <pc:docMk/>
            <pc:sldMk cId="885978176" sldId="1972"/>
            <ac:cxnSpMk id="30" creationId="{8F3FBB12-E07B-42A8-B43D-D04B66810710}"/>
          </ac:cxnSpMkLst>
        </pc:cxnChg>
        <pc:cxnChg chg="mod">
          <ac:chgData name="Abbona, Carlo" userId="d3776b0b-c38f-4277-a5f9-1851a4918783" providerId="ADAL" clId="{8F354461-30F5-463E-A17B-3B4236B784D4}" dt="2021-02-26T11:12:23.711" v="1709"/>
          <ac:cxnSpMkLst>
            <pc:docMk/>
            <pc:sldMk cId="885978176" sldId="1972"/>
            <ac:cxnSpMk id="31" creationId="{766FC72F-3795-4139-815E-5114A26A1408}"/>
          </ac:cxnSpMkLst>
        </pc:cxnChg>
        <pc:cxnChg chg="mod">
          <ac:chgData name="Abbona, Carlo" userId="d3776b0b-c38f-4277-a5f9-1851a4918783" providerId="ADAL" clId="{8F354461-30F5-463E-A17B-3B4236B784D4}" dt="2021-02-26T11:12:23.711" v="1709"/>
          <ac:cxnSpMkLst>
            <pc:docMk/>
            <pc:sldMk cId="885978176" sldId="1972"/>
            <ac:cxnSpMk id="33" creationId="{098EF6A1-81A1-4682-8C54-C52192846AB5}"/>
          </ac:cxnSpMkLst>
        </pc:cxnChg>
        <pc:cxnChg chg="mod">
          <ac:chgData name="Abbona, Carlo" userId="d3776b0b-c38f-4277-a5f9-1851a4918783" providerId="ADAL" clId="{8F354461-30F5-463E-A17B-3B4236B784D4}" dt="2021-02-26T11:12:23.711" v="1709"/>
          <ac:cxnSpMkLst>
            <pc:docMk/>
            <pc:sldMk cId="885978176" sldId="1972"/>
            <ac:cxnSpMk id="35" creationId="{7DD45949-A82C-4BE0-8BC4-6657DCBFB363}"/>
          </ac:cxnSpMkLst>
        </pc:cxnChg>
        <pc:cxnChg chg="mod">
          <ac:chgData name="Abbona, Carlo" userId="d3776b0b-c38f-4277-a5f9-1851a4918783" providerId="ADAL" clId="{8F354461-30F5-463E-A17B-3B4236B784D4}" dt="2021-02-26T11:12:23.711" v="1709"/>
          <ac:cxnSpMkLst>
            <pc:docMk/>
            <pc:sldMk cId="885978176" sldId="1972"/>
            <ac:cxnSpMk id="36" creationId="{95581B3C-345A-43D3-BEF5-08CCFFFFB893}"/>
          </ac:cxnSpMkLst>
        </pc:cxnChg>
        <pc:cxnChg chg="mod">
          <ac:chgData name="Abbona, Carlo" userId="d3776b0b-c38f-4277-a5f9-1851a4918783" providerId="ADAL" clId="{8F354461-30F5-463E-A17B-3B4236B784D4}" dt="2021-02-26T11:12:23.711" v="1709"/>
          <ac:cxnSpMkLst>
            <pc:docMk/>
            <pc:sldMk cId="885978176" sldId="1972"/>
            <ac:cxnSpMk id="37" creationId="{94B4B1FA-B3B0-4CDD-9266-C02B0590813C}"/>
          </ac:cxnSpMkLst>
        </pc:cxnChg>
        <pc:cxnChg chg="mod">
          <ac:chgData name="Abbona, Carlo" userId="d3776b0b-c38f-4277-a5f9-1851a4918783" providerId="ADAL" clId="{8F354461-30F5-463E-A17B-3B4236B784D4}" dt="2021-02-26T11:12:23.711" v="1709"/>
          <ac:cxnSpMkLst>
            <pc:docMk/>
            <pc:sldMk cId="885978176" sldId="1972"/>
            <ac:cxnSpMk id="38" creationId="{B9F9831D-B1CF-4D71-A989-0329FAE3B1FD}"/>
          </ac:cxnSpMkLst>
        </pc:cxnChg>
        <pc:cxnChg chg="mod">
          <ac:chgData name="Abbona, Carlo" userId="d3776b0b-c38f-4277-a5f9-1851a4918783" providerId="ADAL" clId="{8F354461-30F5-463E-A17B-3B4236B784D4}" dt="2021-02-26T11:12:23.711" v="1709"/>
          <ac:cxnSpMkLst>
            <pc:docMk/>
            <pc:sldMk cId="885978176" sldId="1972"/>
            <ac:cxnSpMk id="39" creationId="{A87D33DF-CAFB-402C-8CA6-C06A02CB0ED5}"/>
          </ac:cxnSpMkLst>
        </pc:cxnChg>
        <pc:cxnChg chg="mod">
          <ac:chgData name="Abbona, Carlo" userId="d3776b0b-c38f-4277-a5f9-1851a4918783" providerId="ADAL" clId="{8F354461-30F5-463E-A17B-3B4236B784D4}" dt="2021-02-26T11:12:23.711" v="1709"/>
          <ac:cxnSpMkLst>
            <pc:docMk/>
            <pc:sldMk cId="885978176" sldId="1972"/>
            <ac:cxnSpMk id="42" creationId="{5C2AC93C-BED7-4FD1-8B41-E5919DA375CC}"/>
          </ac:cxnSpMkLst>
        </pc:cxnChg>
        <pc:cxnChg chg="mod">
          <ac:chgData name="Abbona, Carlo" userId="d3776b0b-c38f-4277-a5f9-1851a4918783" providerId="ADAL" clId="{8F354461-30F5-463E-A17B-3B4236B784D4}" dt="2021-02-26T11:12:23.711" v="1709"/>
          <ac:cxnSpMkLst>
            <pc:docMk/>
            <pc:sldMk cId="885978176" sldId="1972"/>
            <ac:cxnSpMk id="43" creationId="{54E59862-8AB5-4F10-99E7-55B03E72752F}"/>
          </ac:cxnSpMkLst>
        </pc:cxnChg>
        <pc:cxnChg chg="mod">
          <ac:chgData name="Abbona, Carlo" userId="d3776b0b-c38f-4277-a5f9-1851a4918783" providerId="ADAL" clId="{8F354461-30F5-463E-A17B-3B4236B784D4}" dt="2021-02-26T11:12:23.711" v="1709"/>
          <ac:cxnSpMkLst>
            <pc:docMk/>
            <pc:sldMk cId="885978176" sldId="1972"/>
            <ac:cxnSpMk id="44" creationId="{752D416A-6F7A-4CD9-83DE-25ABA8934030}"/>
          </ac:cxnSpMkLst>
        </pc:cxnChg>
        <pc:cxnChg chg="mod">
          <ac:chgData name="Abbona, Carlo" userId="d3776b0b-c38f-4277-a5f9-1851a4918783" providerId="ADAL" clId="{8F354461-30F5-463E-A17B-3B4236B784D4}" dt="2021-02-26T11:12:23.711" v="1709"/>
          <ac:cxnSpMkLst>
            <pc:docMk/>
            <pc:sldMk cId="885978176" sldId="1972"/>
            <ac:cxnSpMk id="46" creationId="{E5C50598-11AA-4977-8385-D5E49688FA9D}"/>
          </ac:cxnSpMkLst>
        </pc:cxnChg>
        <pc:cxnChg chg="mod">
          <ac:chgData name="Abbona, Carlo" userId="d3776b0b-c38f-4277-a5f9-1851a4918783" providerId="ADAL" clId="{8F354461-30F5-463E-A17B-3B4236B784D4}" dt="2021-02-26T11:12:23.711" v="1709"/>
          <ac:cxnSpMkLst>
            <pc:docMk/>
            <pc:sldMk cId="885978176" sldId="1972"/>
            <ac:cxnSpMk id="47" creationId="{C15B1C3E-A900-46D6-9F03-54556C320309}"/>
          </ac:cxnSpMkLst>
        </pc:cxnChg>
        <pc:cxnChg chg="mod">
          <ac:chgData name="Abbona, Carlo" userId="d3776b0b-c38f-4277-a5f9-1851a4918783" providerId="ADAL" clId="{8F354461-30F5-463E-A17B-3B4236B784D4}" dt="2021-02-26T11:12:23.711" v="1709"/>
          <ac:cxnSpMkLst>
            <pc:docMk/>
            <pc:sldMk cId="885978176" sldId="1972"/>
            <ac:cxnSpMk id="50" creationId="{4A061A23-3417-4859-A0D1-24AC7B1F3F75}"/>
          </ac:cxnSpMkLst>
        </pc:cxnChg>
        <pc:cxnChg chg="mod">
          <ac:chgData name="Abbona, Carlo" userId="d3776b0b-c38f-4277-a5f9-1851a4918783" providerId="ADAL" clId="{8F354461-30F5-463E-A17B-3B4236B784D4}" dt="2021-02-26T11:12:23.711" v="1709"/>
          <ac:cxnSpMkLst>
            <pc:docMk/>
            <pc:sldMk cId="885978176" sldId="1972"/>
            <ac:cxnSpMk id="52" creationId="{BC221E06-4AA5-41A6-867E-C9AE7F063451}"/>
          </ac:cxnSpMkLst>
        </pc:cxnChg>
        <pc:cxnChg chg="mod">
          <ac:chgData name="Abbona, Carlo" userId="d3776b0b-c38f-4277-a5f9-1851a4918783" providerId="ADAL" clId="{8F354461-30F5-463E-A17B-3B4236B784D4}" dt="2021-02-26T11:12:23.711" v="1709"/>
          <ac:cxnSpMkLst>
            <pc:docMk/>
            <pc:sldMk cId="885978176" sldId="1972"/>
            <ac:cxnSpMk id="53" creationId="{4BDCCB1C-3533-4EB0-8F51-63D4EFB6F4D6}"/>
          </ac:cxnSpMkLst>
        </pc:cxnChg>
        <pc:cxnChg chg="mod">
          <ac:chgData name="Abbona, Carlo" userId="d3776b0b-c38f-4277-a5f9-1851a4918783" providerId="ADAL" clId="{8F354461-30F5-463E-A17B-3B4236B784D4}" dt="2021-02-26T11:12:23.711" v="1709"/>
          <ac:cxnSpMkLst>
            <pc:docMk/>
            <pc:sldMk cId="885978176" sldId="1972"/>
            <ac:cxnSpMk id="54" creationId="{18D214A4-324B-4B9D-B4BA-035DB8574B09}"/>
          </ac:cxnSpMkLst>
        </pc:cxnChg>
        <pc:cxnChg chg="add mod">
          <ac:chgData name="Abbona, Carlo" userId="d3776b0b-c38f-4277-a5f9-1851a4918783" providerId="ADAL" clId="{8F354461-30F5-463E-A17B-3B4236B784D4}" dt="2021-02-26T11:14:31.668" v="1755" actId="1035"/>
          <ac:cxnSpMkLst>
            <pc:docMk/>
            <pc:sldMk cId="885978176" sldId="1972"/>
            <ac:cxnSpMk id="55" creationId="{6EB2D7EE-0EA2-4A8B-8080-A09B518B2217}"/>
          </ac:cxnSpMkLst>
        </pc:cxnChg>
        <pc:cxnChg chg="add mod">
          <ac:chgData name="Abbona, Carlo" userId="d3776b0b-c38f-4277-a5f9-1851a4918783" providerId="ADAL" clId="{8F354461-30F5-463E-A17B-3B4236B784D4}" dt="2021-02-26T11:14:31.668" v="1755" actId="1035"/>
          <ac:cxnSpMkLst>
            <pc:docMk/>
            <pc:sldMk cId="885978176" sldId="1972"/>
            <ac:cxnSpMk id="62" creationId="{DC5352FA-D1D0-48B2-870B-65A536CE1EA2}"/>
          </ac:cxnSpMkLst>
        </pc:cxnChg>
        <pc:cxnChg chg="add mod">
          <ac:chgData name="Abbona, Carlo" userId="d3776b0b-c38f-4277-a5f9-1851a4918783" providerId="ADAL" clId="{8F354461-30F5-463E-A17B-3B4236B784D4}" dt="2021-02-26T11:14:31.668" v="1755" actId="1035"/>
          <ac:cxnSpMkLst>
            <pc:docMk/>
            <pc:sldMk cId="885978176" sldId="1972"/>
            <ac:cxnSpMk id="63" creationId="{72E91602-0869-4C99-AE8A-C8FC1EF14FA4}"/>
          </ac:cxnSpMkLst>
        </pc:cxnChg>
        <pc:cxnChg chg="add mod">
          <ac:chgData name="Abbona, Carlo" userId="d3776b0b-c38f-4277-a5f9-1851a4918783" providerId="ADAL" clId="{8F354461-30F5-463E-A17B-3B4236B784D4}" dt="2021-02-26T11:14:31.668" v="1755" actId="1035"/>
          <ac:cxnSpMkLst>
            <pc:docMk/>
            <pc:sldMk cId="885978176" sldId="1972"/>
            <ac:cxnSpMk id="64" creationId="{257A2181-5BD3-47C5-9371-2883E73BB186}"/>
          </ac:cxnSpMkLst>
        </pc:cxnChg>
        <pc:cxnChg chg="add mod">
          <ac:chgData name="Abbona, Carlo" userId="d3776b0b-c38f-4277-a5f9-1851a4918783" providerId="ADAL" clId="{8F354461-30F5-463E-A17B-3B4236B784D4}" dt="2021-02-26T11:14:31.668" v="1755" actId="1035"/>
          <ac:cxnSpMkLst>
            <pc:docMk/>
            <pc:sldMk cId="885978176" sldId="1972"/>
            <ac:cxnSpMk id="65" creationId="{CF698BBA-81AD-475A-8EFC-69A1E0387CE4}"/>
          </ac:cxnSpMkLst>
        </pc:cxnChg>
        <pc:cxnChg chg="add mod">
          <ac:chgData name="Abbona, Carlo" userId="d3776b0b-c38f-4277-a5f9-1851a4918783" providerId="ADAL" clId="{8F354461-30F5-463E-A17B-3B4236B784D4}" dt="2021-02-26T11:14:31.668" v="1755" actId="1035"/>
          <ac:cxnSpMkLst>
            <pc:docMk/>
            <pc:sldMk cId="885978176" sldId="1972"/>
            <ac:cxnSpMk id="66" creationId="{F9D6B16C-687B-490A-99C7-346AE34BF0F0}"/>
          </ac:cxnSpMkLst>
        </pc:cxnChg>
        <pc:cxnChg chg="add mod">
          <ac:chgData name="Abbona, Carlo" userId="d3776b0b-c38f-4277-a5f9-1851a4918783" providerId="ADAL" clId="{8F354461-30F5-463E-A17B-3B4236B784D4}" dt="2021-02-26T11:14:31.668" v="1755" actId="1035"/>
          <ac:cxnSpMkLst>
            <pc:docMk/>
            <pc:sldMk cId="885978176" sldId="1972"/>
            <ac:cxnSpMk id="67" creationId="{68CD5133-50A3-4BE1-8023-82DF7D1DE762}"/>
          </ac:cxnSpMkLst>
        </pc:cxnChg>
        <pc:cxnChg chg="add mod">
          <ac:chgData name="Abbona, Carlo" userId="d3776b0b-c38f-4277-a5f9-1851a4918783" providerId="ADAL" clId="{8F354461-30F5-463E-A17B-3B4236B784D4}" dt="2021-02-26T11:14:31.668" v="1755" actId="1035"/>
          <ac:cxnSpMkLst>
            <pc:docMk/>
            <pc:sldMk cId="885978176" sldId="1972"/>
            <ac:cxnSpMk id="68" creationId="{F7A455AF-8FC9-4F4D-BAC7-3CF1A913873D}"/>
          </ac:cxnSpMkLst>
        </pc:cxnChg>
        <pc:cxnChg chg="add mod">
          <ac:chgData name="Abbona, Carlo" userId="d3776b0b-c38f-4277-a5f9-1851a4918783" providerId="ADAL" clId="{8F354461-30F5-463E-A17B-3B4236B784D4}" dt="2021-02-26T11:14:31.668" v="1755" actId="1035"/>
          <ac:cxnSpMkLst>
            <pc:docMk/>
            <pc:sldMk cId="885978176" sldId="1972"/>
            <ac:cxnSpMk id="69" creationId="{D073BAE1-17DC-4872-83D7-8687FF60EAE8}"/>
          </ac:cxnSpMkLst>
        </pc:cxnChg>
        <pc:cxnChg chg="add mod">
          <ac:chgData name="Abbona, Carlo" userId="d3776b0b-c38f-4277-a5f9-1851a4918783" providerId="ADAL" clId="{8F354461-30F5-463E-A17B-3B4236B784D4}" dt="2021-02-26T11:14:31.668" v="1755" actId="1035"/>
          <ac:cxnSpMkLst>
            <pc:docMk/>
            <pc:sldMk cId="885978176" sldId="1972"/>
            <ac:cxnSpMk id="70" creationId="{8E883CDA-82BA-4B2D-B01C-95EC22AE6612}"/>
          </ac:cxnSpMkLst>
        </pc:cxnChg>
        <pc:cxnChg chg="add mod">
          <ac:chgData name="Abbona, Carlo" userId="d3776b0b-c38f-4277-a5f9-1851a4918783" providerId="ADAL" clId="{8F354461-30F5-463E-A17B-3B4236B784D4}" dt="2021-02-26T11:14:31.668" v="1755" actId="1035"/>
          <ac:cxnSpMkLst>
            <pc:docMk/>
            <pc:sldMk cId="885978176" sldId="1972"/>
            <ac:cxnSpMk id="71" creationId="{FF8D228A-7601-41FB-BBE1-936DEF6C99C4}"/>
          </ac:cxnSpMkLst>
        </pc:cxnChg>
        <pc:cxnChg chg="add mod">
          <ac:chgData name="Abbona, Carlo" userId="d3776b0b-c38f-4277-a5f9-1851a4918783" providerId="ADAL" clId="{8F354461-30F5-463E-A17B-3B4236B784D4}" dt="2021-02-26T11:14:31.668" v="1755" actId="1035"/>
          <ac:cxnSpMkLst>
            <pc:docMk/>
            <pc:sldMk cId="885978176" sldId="1972"/>
            <ac:cxnSpMk id="72" creationId="{54C9DD55-97F1-4235-9129-4125E667F8C2}"/>
          </ac:cxnSpMkLst>
        </pc:cxnChg>
        <pc:cxnChg chg="add mod">
          <ac:chgData name="Abbona, Carlo" userId="d3776b0b-c38f-4277-a5f9-1851a4918783" providerId="ADAL" clId="{8F354461-30F5-463E-A17B-3B4236B784D4}" dt="2021-02-26T11:14:31.668" v="1755" actId="1035"/>
          <ac:cxnSpMkLst>
            <pc:docMk/>
            <pc:sldMk cId="885978176" sldId="1972"/>
            <ac:cxnSpMk id="74" creationId="{96E7B3C8-5C31-4B98-9778-82B74256C446}"/>
          </ac:cxnSpMkLst>
        </pc:cxnChg>
        <pc:cxnChg chg="add mod">
          <ac:chgData name="Abbona, Carlo" userId="d3776b0b-c38f-4277-a5f9-1851a4918783" providerId="ADAL" clId="{8F354461-30F5-463E-A17B-3B4236B784D4}" dt="2021-02-26T11:14:31.668" v="1755" actId="1035"/>
          <ac:cxnSpMkLst>
            <pc:docMk/>
            <pc:sldMk cId="885978176" sldId="1972"/>
            <ac:cxnSpMk id="75" creationId="{84C5A9A6-4C1F-4A4B-8612-D450144F4857}"/>
          </ac:cxnSpMkLst>
        </pc:cxnChg>
        <pc:cxnChg chg="add mod">
          <ac:chgData name="Abbona, Carlo" userId="d3776b0b-c38f-4277-a5f9-1851a4918783" providerId="ADAL" clId="{8F354461-30F5-463E-A17B-3B4236B784D4}" dt="2021-02-26T11:14:31.668" v="1755" actId="1035"/>
          <ac:cxnSpMkLst>
            <pc:docMk/>
            <pc:sldMk cId="885978176" sldId="1972"/>
            <ac:cxnSpMk id="76" creationId="{61DD710E-6612-42F5-94C5-950BD392F37B}"/>
          </ac:cxnSpMkLst>
        </pc:cxnChg>
        <pc:cxnChg chg="add mod">
          <ac:chgData name="Abbona, Carlo" userId="d3776b0b-c38f-4277-a5f9-1851a4918783" providerId="ADAL" clId="{8F354461-30F5-463E-A17B-3B4236B784D4}" dt="2021-02-26T11:14:31.668" v="1755" actId="1035"/>
          <ac:cxnSpMkLst>
            <pc:docMk/>
            <pc:sldMk cId="885978176" sldId="1972"/>
            <ac:cxnSpMk id="77" creationId="{92B5FDC1-10B2-4800-A938-F46A61D4715B}"/>
          </ac:cxnSpMkLst>
        </pc:cxnChg>
        <pc:cxnChg chg="add mod">
          <ac:chgData name="Abbona, Carlo" userId="d3776b0b-c38f-4277-a5f9-1851a4918783" providerId="ADAL" clId="{8F354461-30F5-463E-A17B-3B4236B784D4}" dt="2021-02-26T11:14:31.668" v="1755" actId="1035"/>
          <ac:cxnSpMkLst>
            <pc:docMk/>
            <pc:sldMk cId="885978176" sldId="1972"/>
            <ac:cxnSpMk id="78" creationId="{6A0F38BE-EA38-4978-8CDF-FEEF8BFA311C}"/>
          </ac:cxnSpMkLst>
        </pc:cxnChg>
        <pc:cxnChg chg="mod">
          <ac:chgData name="Abbona, Carlo" userId="d3776b0b-c38f-4277-a5f9-1851a4918783" providerId="ADAL" clId="{8F354461-30F5-463E-A17B-3B4236B784D4}" dt="2021-02-26T11:12:23.711" v="1709"/>
          <ac:cxnSpMkLst>
            <pc:docMk/>
            <pc:sldMk cId="885978176" sldId="1972"/>
            <ac:cxnSpMk id="81" creationId="{7D9B7608-983F-43A3-9D0A-84644A9C65B5}"/>
          </ac:cxnSpMkLst>
        </pc:cxnChg>
        <pc:cxnChg chg="mod">
          <ac:chgData name="Abbona, Carlo" userId="d3776b0b-c38f-4277-a5f9-1851a4918783" providerId="ADAL" clId="{8F354461-30F5-463E-A17B-3B4236B784D4}" dt="2021-02-26T11:12:23.711" v="1709"/>
          <ac:cxnSpMkLst>
            <pc:docMk/>
            <pc:sldMk cId="885978176" sldId="1972"/>
            <ac:cxnSpMk id="82" creationId="{A291ADAB-E19A-400F-BB41-BC0B217FB4CA}"/>
          </ac:cxnSpMkLst>
        </pc:cxnChg>
        <pc:cxnChg chg="add mod">
          <ac:chgData name="Abbona, Carlo" userId="d3776b0b-c38f-4277-a5f9-1851a4918783" providerId="ADAL" clId="{8F354461-30F5-463E-A17B-3B4236B784D4}" dt="2021-02-26T11:14:31.668" v="1755" actId="1035"/>
          <ac:cxnSpMkLst>
            <pc:docMk/>
            <pc:sldMk cId="885978176" sldId="1972"/>
            <ac:cxnSpMk id="83" creationId="{DC84DABF-14DC-41E0-8A3E-D2C422832AAF}"/>
          </ac:cxnSpMkLst>
        </pc:cxnChg>
        <pc:cxnChg chg="add mod">
          <ac:chgData name="Abbona, Carlo" userId="d3776b0b-c38f-4277-a5f9-1851a4918783" providerId="ADAL" clId="{8F354461-30F5-463E-A17B-3B4236B784D4}" dt="2021-02-26T11:14:31.668" v="1755" actId="1035"/>
          <ac:cxnSpMkLst>
            <pc:docMk/>
            <pc:sldMk cId="885978176" sldId="1972"/>
            <ac:cxnSpMk id="84" creationId="{44FDB859-48C8-43FE-88EE-49A14BE2CB65}"/>
          </ac:cxnSpMkLst>
        </pc:cxnChg>
        <pc:cxnChg chg="add mod">
          <ac:chgData name="Abbona, Carlo" userId="d3776b0b-c38f-4277-a5f9-1851a4918783" providerId="ADAL" clId="{8F354461-30F5-463E-A17B-3B4236B784D4}" dt="2021-02-26T11:14:31.668" v="1755" actId="1035"/>
          <ac:cxnSpMkLst>
            <pc:docMk/>
            <pc:sldMk cId="885978176" sldId="1972"/>
            <ac:cxnSpMk id="86" creationId="{0A99CC37-B4DF-4FA7-9CA7-01984AE76CAB}"/>
          </ac:cxnSpMkLst>
        </pc:cxnChg>
        <pc:cxnChg chg="add mod">
          <ac:chgData name="Abbona, Carlo" userId="d3776b0b-c38f-4277-a5f9-1851a4918783" providerId="ADAL" clId="{8F354461-30F5-463E-A17B-3B4236B784D4}" dt="2021-02-26T11:14:31.668" v="1755" actId="1035"/>
          <ac:cxnSpMkLst>
            <pc:docMk/>
            <pc:sldMk cId="885978176" sldId="1972"/>
            <ac:cxnSpMk id="89" creationId="{DABF7062-B43E-4E2C-B761-7C74E5282593}"/>
          </ac:cxnSpMkLst>
        </pc:cxnChg>
        <pc:cxnChg chg="add mod">
          <ac:chgData name="Abbona, Carlo" userId="d3776b0b-c38f-4277-a5f9-1851a4918783" providerId="ADAL" clId="{8F354461-30F5-463E-A17B-3B4236B784D4}" dt="2021-02-26T11:14:31.668" v="1755" actId="1035"/>
          <ac:cxnSpMkLst>
            <pc:docMk/>
            <pc:sldMk cId="885978176" sldId="1972"/>
            <ac:cxnSpMk id="90" creationId="{93B70AB0-43E6-4EB9-BAC4-3036D4B643A4}"/>
          </ac:cxnSpMkLst>
        </pc:cxnChg>
        <pc:cxnChg chg="add mod">
          <ac:chgData name="Abbona, Carlo" userId="d3776b0b-c38f-4277-a5f9-1851a4918783" providerId="ADAL" clId="{8F354461-30F5-463E-A17B-3B4236B784D4}" dt="2021-02-26T11:14:31.668" v="1755" actId="1035"/>
          <ac:cxnSpMkLst>
            <pc:docMk/>
            <pc:sldMk cId="885978176" sldId="1972"/>
            <ac:cxnSpMk id="91" creationId="{16DDF5DF-44F4-4660-ACA4-E0F820619D38}"/>
          </ac:cxnSpMkLst>
        </pc:cxnChg>
        <pc:cxnChg chg="add mod">
          <ac:chgData name="Abbona, Carlo" userId="d3776b0b-c38f-4277-a5f9-1851a4918783" providerId="ADAL" clId="{8F354461-30F5-463E-A17B-3B4236B784D4}" dt="2021-02-26T11:14:31.668" v="1755" actId="1035"/>
          <ac:cxnSpMkLst>
            <pc:docMk/>
            <pc:sldMk cId="885978176" sldId="1972"/>
            <ac:cxnSpMk id="92" creationId="{F34BAA17-AF45-4C53-9EC4-F5532A36A23E}"/>
          </ac:cxnSpMkLst>
        </pc:cxnChg>
        <pc:cxnChg chg="add mod">
          <ac:chgData name="Abbona, Carlo" userId="d3776b0b-c38f-4277-a5f9-1851a4918783" providerId="ADAL" clId="{8F354461-30F5-463E-A17B-3B4236B784D4}" dt="2021-02-26T11:14:31.668" v="1755" actId="1035"/>
          <ac:cxnSpMkLst>
            <pc:docMk/>
            <pc:sldMk cId="885978176" sldId="1972"/>
            <ac:cxnSpMk id="93" creationId="{94E24C90-F84B-46F2-86D5-E8897A1A9920}"/>
          </ac:cxnSpMkLst>
        </pc:cxnChg>
        <pc:cxnChg chg="add mod">
          <ac:chgData name="Abbona, Carlo" userId="d3776b0b-c38f-4277-a5f9-1851a4918783" providerId="ADAL" clId="{8F354461-30F5-463E-A17B-3B4236B784D4}" dt="2021-02-26T11:14:31.668" v="1755" actId="1035"/>
          <ac:cxnSpMkLst>
            <pc:docMk/>
            <pc:sldMk cId="885978176" sldId="1972"/>
            <ac:cxnSpMk id="96" creationId="{B54AD271-1137-4006-B74E-BCEA33C08341}"/>
          </ac:cxnSpMkLst>
        </pc:cxnChg>
        <pc:cxnChg chg="add mod">
          <ac:chgData name="Abbona, Carlo" userId="d3776b0b-c38f-4277-a5f9-1851a4918783" providerId="ADAL" clId="{8F354461-30F5-463E-A17B-3B4236B784D4}" dt="2021-02-26T11:14:31.668" v="1755" actId="1035"/>
          <ac:cxnSpMkLst>
            <pc:docMk/>
            <pc:sldMk cId="885978176" sldId="1972"/>
            <ac:cxnSpMk id="97" creationId="{E495F73B-3CAF-4D4A-87EA-3FB87BB0F807}"/>
          </ac:cxnSpMkLst>
        </pc:cxnChg>
        <pc:cxnChg chg="add mod">
          <ac:chgData name="Abbona, Carlo" userId="d3776b0b-c38f-4277-a5f9-1851a4918783" providerId="ADAL" clId="{8F354461-30F5-463E-A17B-3B4236B784D4}" dt="2021-02-26T11:14:31.668" v="1755" actId="1035"/>
          <ac:cxnSpMkLst>
            <pc:docMk/>
            <pc:sldMk cId="885978176" sldId="1972"/>
            <ac:cxnSpMk id="98" creationId="{968628F6-9725-4358-A74A-F14A5EE35B79}"/>
          </ac:cxnSpMkLst>
        </pc:cxnChg>
        <pc:cxnChg chg="add mod">
          <ac:chgData name="Abbona, Carlo" userId="d3776b0b-c38f-4277-a5f9-1851a4918783" providerId="ADAL" clId="{8F354461-30F5-463E-A17B-3B4236B784D4}" dt="2021-02-26T11:14:31.668" v="1755" actId="1035"/>
          <ac:cxnSpMkLst>
            <pc:docMk/>
            <pc:sldMk cId="885978176" sldId="1972"/>
            <ac:cxnSpMk id="100" creationId="{9E5D252F-F53E-48E4-992A-0C466C7766C7}"/>
          </ac:cxnSpMkLst>
        </pc:cxnChg>
        <pc:cxnChg chg="add mod">
          <ac:chgData name="Abbona, Carlo" userId="d3776b0b-c38f-4277-a5f9-1851a4918783" providerId="ADAL" clId="{8F354461-30F5-463E-A17B-3B4236B784D4}" dt="2021-02-26T11:14:31.668" v="1755" actId="1035"/>
          <ac:cxnSpMkLst>
            <pc:docMk/>
            <pc:sldMk cId="885978176" sldId="1972"/>
            <ac:cxnSpMk id="101" creationId="{7270658C-9BBC-4DFD-8905-727DB88450F3}"/>
          </ac:cxnSpMkLst>
        </pc:cxnChg>
        <pc:cxnChg chg="add mod">
          <ac:chgData name="Abbona, Carlo" userId="d3776b0b-c38f-4277-a5f9-1851a4918783" providerId="ADAL" clId="{8F354461-30F5-463E-A17B-3B4236B784D4}" dt="2021-02-26T11:14:31.668" v="1755" actId="1035"/>
          <ac:cxnSpMkLst>
            <pc:docMk/>
            <pc:sldMk cId="885978176" sldId="1972"/>
            <ac:cxnSpMk id="104" creationId="{1A877FD5-4AB4-4318-AA06-7B79C4E61E8F}"/>
          </ac:cxnSpMkLst>
        </pc:cxnChg>
        <pc:cxnChg chg="add mod">
          <ac:chgData name="Abbona, Carlo" userId="d3776b0b-c38f-4277-a5f9-1851a4918783" providerId="ADAL" clId="{8F354461-30F5-463E-A17B-3B4236B784D4}" dt="2021-02-26T11:14:31.668" v="1755" actId="1035"/>
          <ac:cxnSpMkLst>
            <pc:docMk/>
            <pc:sldMk cId="885978176" sldId="1972"/>
            <ac:cxnSpMk id="106" creationId="{8C7B41C9-A7C6-4834-A775-6805B8BB1E64}"/>
          </ac:cxnSpMkLst>
        </pc:cxnChg>
        <pc:cxnChg chg="add mod">
          <ac:chgData name="Abbona, Carlo" userId="d3776b0b-c38f-4277-a5f9-1851a4918783" providerId="ADAL" clId="{8F354461-30F5-463E-A17B-3B4236B784D4}" dt="2021-02-26T11:14:31.668" v="1755" actId="1035"/>
          <ac:cxnSpMkLst>
            <pc:docMk/>
            <pc:sldMk cId="885978176" sldId="1972"/>
            <ac:cxnSpMk id="107" creationId="{E42E24DB-7A69-4DD4-B839-55A6DD315320}"/>
          </ac:cxnSpMkLst>
        </pc:cxnChg>
        <pc:cxnChg chg="add mod">
          <ac:chgData name="Abbona, Carlo" userId="d3776b0b-c38f-4277-a5f9-1851a4918783" providerId="ADAL" clId="{8F354461-30F5-463E-A17B-3B4236B784D4}" dt="2021-02-26T11:14:31.668" v="1755" actId="1035"/>
          <ac:cxnSpMkLst>
            <pc:docMk/>
            <pc:sldMk cId="885978176" sldId="1972"/>
            <ac:cxnSpMk id="109" creationId="{C052EE1D-95D9-462B-831A-AC60E117FEA4}"/>
          </ac:cxnSpMkLst>
        </pc:cxnChg>
        <pc:cxnChg chg="add mod">
          <ac:chgData name="Abbona, Carlo" userId="d3776b0b-c38f-4277-a5f9-1851a4918783" providerId="ADAL" clId="{8F354461-30F5-463E-A17B-3B4236B784D4}" dt="2021-02-26T11:14:31.668" v="1755" actId="1035"/>
          <ac:cxnSpMkLst>
            <pc:docMk/>
            <pc:sldMk cId="885978176" sldId="1972"/>
            <ac:cxnSpMk id="110" creationId="{7132FA39-648A-42DB-80E6-D07819D93D96}"/>
          </ac:cxnSpMkLst>
        </pc:cxnChg>
        <pc:cxnChg chg="add mod">
          <ac:chgData name="Abbona, Carlo" userId="d3776b0b-c38f-4277-a5f9-1851a4918783" providerId="ADAL" clId="{8F354461-30F5-463E-A17B-3B4236B784D4}" dt="2021-02-26T11:14:31.668" v="1755" actId="1035"/>
          <ac:cxnSpMkLst>
            <pc:docMk/>
            <pc:sldMk cId="885978176" sldId="1972"/>
            <ac:cxnSpMk id="111" creationId="{5E67499C-95B9-416A-AB14-B5C7D73142EF}"/>
          </ac:cxnSpMkLst>
        </pc:cxnChg>
        <pc:cxnChg chg="add mod">
          <ac:chgData name="Abbona, Carlo" userId="d3776b0b-c38f-4277-a5f9-1851a4918783" providerId="ADAL" clId="{8F354461-30F5-463E-A17B-3B4236B784D4}" dt="2021-02-26T11:14:31.668" v="1755" actId="1035"/>
          <ac:cxnSpMkLst>
            <pc:docMk/>
            <pc:sldMk cId="885978176" sldId="1972"/>
            <ac:cxnSpMk id="112" creationId="{7025E070-7547-4968-94C6-BE45B3A9BF79}"/>
          </ac:cxnSpMkLst>
        </pc:cxnChg>
        <pc:cxnChg chg="mod">
          <ac:chgData name="Abbona, Carlo" userId="d3776b0b-c38f-4277-a5f9-1851a4918783" providerId="ADAL" clId="{8F354461-30F5-463E-A17B-3B4236B784D4}" dt="2021-02-26T11:18:30.148" v="1819"/>
          <ac:cxnSpMkLst>
            <pc:docMk/>
            <pc:sldMk cId="885978176" sldId="1972"/>
            <ac:cxnSpMk id="125" creationId="{5A65CAED-0243-46D3-8A9E-A9E54D305969}"/>
          </ac:cxnSpMkLst>
        </pc:cxnChg>
        <pc:cxnChg chg="mod">
          <ac:chgData name="Abbona, Carlo" userId="d3776b0b-c38f-4277-a5f9-1851a4918783" providerId="ADAL" clId="{8F354461-30F5-463E-A17B-3B4236B784D4}" dt="2021-02-26T11:18:30.148" v="1819"/>
          <ac:cxnSpMkLst>
            <pc:docMk/>
            <pc:sldMk cId="885978176" sldId="1972"/>
            <ac:cxnSpMk id="126" creationId="{EADA2904-6378-47E8-8B37-FF1E0BCEC587}"/>
          </ac:cxnSpMkLst>
        </pc:cxnChg>
      </pc:sldChg>
      <pc:sldChg chg="addSp delSp modSp add mod delAnim modAnim">
        <pc:chgData name="Abbona, Carlo" userId="d3776b0b-c38f-4277-a5f9-1851a4918783" providerId="ADAL" clId="{8F354461-30F5-463E-A17B-3B4236B784D4}" dt="2021-03-03T09:45:25.094" v="3087" actId="255"/>
        <pc:sldMkLst>
          <pc:docMk/>
          <pc:sldMk cId="16329337" sldId="1973"/>
        </pc:sldMkLst>
        <pc:spChg chg="mod">
          <ac:chgData name="Abbona, Carlo" userId="d3776b0b-c38f-4277-a5f9-1851a4918783" providerId="ADAL" clId="{8F354461-30F5-463E-A17B-3B4236B784D4}" dt="2021-03-03T09:45:25.094" v="3087" actId="255"/>
          <ac:spMkLst>
            <pc:docMk/>
            <pc:sldMk cId="16329337" sldId="1973"/>
            <ac:spMk id="2" creationId="{659BF711-8FD0-4A5C-8156-CD040268EE95}"/>
          </ac:spMkLst>
        </pc:spChg>
        <pc:spChg chg="mod">
          <ac:chgData name="Abbona, Carlo" userId="d3776b0b-c38f-4277-a5f9-1851a4918783" providerId="ADAL" clId="{8F354461-30F5-463E-A17B-3B4236B784D4}" dt="2021-02-26T11:29:47.801" v="2127" actId="20577"/>
          <ac:spMkLst>
            <pc:docMk/>
            <pc:sldMk cId="16329337" sldId="1973"/>
            <ac:spMk id="21" creationId="{E713AFEE-B3D3-4D06-9E26-D9174BD90DCB}"/>
          </ac:spMkLst>
        </pc:spChg>
        <pc:spChg chg="del">
          <ac:chgData name="Abbona, Carlo" userId="d3776b0b-c38f-4277-a5f9-1851a4918783" providerId="ADAL" clId="{8F354461-30F5-463E-A17B-3B4236B784D4}" dt="2021-02-26T11:22:10.099" v="1844" actId="478"/>
          <ac:spMkLst>
            <pc:docMk/>
            <pc:sldMk cId="16329337" sldId="1973"/>
            <ac:spMk id="56" creationId="{702F164E-0637-4A10-A46B-6F83BD1E8495}"/>
          </ac:spMkLst>
        </pc:spChg>
        <pc:spChg chg="del">
          <ac:chgData name="Abbona, Carlo" userId="d3776b0b-c38f-4277-a5f9-1851a4918783" providerId="ADAL" clId="{8F354461-30F5-463E-A17B-3B4236B784D4}" dt="2021-02-26T11:22:10.099" v="1844" actId="478"/>
          <ac:spMkLst>
            <pc:docMk/>
            <pc:sldMk cId="16329337" sldId="1973"/>
            <ac:spMk id="57" creationId="{B3FD7AA8-F408-4AC5-8FC0-0DDA3BBC0A2D}"/>
          </ac:spMkLst>
        </pc:spChg>
        <pc:spChg chg="del">
          <ac:chgData name="Abbona, Carlo" userId="d3776b0b-c38f-4277-a5f9-1851a4918783" providerId="ADAL" clId="{8F354461-30F5-463E-A17B-3B4236B784D4}" dt="2021-02-26T11:22:10.099" v="1844" actId="478"/>
          <ac:spMkLst>
            <pc:docMk/>
            <pc:sldMk cId="16329337" sldId="1973"/>
            <ac:spMk id="58" creationId="{2729B6EC-2939-448A-95B2-9E83847A2339}"/>
          </ac:spMkLst>
        </pc:spChg>
        <pc:spChg chg="del">
          <ac:chgData name="Abbona, Carlo" userId="d3776b0b-c38f-4277-a5f9-1851a4918783" providerId="ADAL" clId="{8F354461-30F5-463E-A17B-3B4236B784D4}" dt="2021-02-26T11:24:07.322" v="1989" actId="478"/>
          <ac:spMkLst>
            <pc:docMk/>
            <pc:sldMk cId="16329337" sldId="1973"/>
            <ac:spMk id="59" creationId="{EE7F216C-AAE5-46CD-81E0-DD4E32D601E1}"/>
          </ac:spMkLst>
        </pc:spChg>
        <pc:spChg chg="del">
          <ac:chgData name="Abbona, Carlo" userId="d3776b0b-c38f-4277-a5f9-1851a4918783" providerId="ADAL" clId="{8F354461-30F5-463E-A17B-3B4236B784D4}" dt="2021-02-26T11:22:10.099" v="1844" actId="478"/>
          <ac:spMkLst>
            <pc:docMk/>
            <pc:sldMk cId="16329337" sldId="1973"/>
            <ac:spMk id="60" creationId="{6D434109-0C19-42FD-AF31-5D7774962D9B}"/>
          </ac:spMkLst>
        </pc:spChg>
        <pc:spChg chg="del">
          <ac:chgData name="Abbona, Carlo" userId="d3776b0b-c38f-4277-a5f9-1851a4918783" providerId="ADAL" clId="{8F354461-30F5-463E-A17B-3B4236B784D4}" dt="2021-02-26T11:22:10.099" v="1844" actId="478"/>
          <ac:spMkLst>
            <pc:docMk/>
            <pc:sldMk cId="16329337" sldId="1973"/>
            <ac:spMk id="61" creationId="{DA9002E9-1462-46B9-9122-18975F8AA1F8}"/>
          </ac:spMkLst>
        </pc:spChg>
        <pc:spChg chg="del">
          <ac:chgData name="Abbona, Carlo" userId="d3776b0b-c38f-4277-a5f9-1851a4918783" providerId="ADAL" clId="{8F354461-30F5-463E-A17B-3B4236B784D4}" dt="2021-02-26T11:22:10.099" v="1844" actId="478"/>
          <ac:spMkLst>
            <pc:docMk/>
            <pc:sldMk cId="16329337" sldId="1973"/>
            <ac:spMk id="88" creationId="{55C2063C-570C-4916-A155-83F3BBC7E353}"/>
          </ac:spMkLst>
        </pc:spChg>
        <pc:spChg chg="del">
          <ac:chgData name="Abbona, Carlo" userId="d3776b0b-c38f-4277-a5f9-1851a4918783" providerId="ADAL" clId="{8F354461-30F5-463E-A17B-3B4236B784D4}" dt="2021-02-26T11:22:10.099" v="1844" actId="478"/>
          <ac:spMkLst>
            <pc:docMk/>
            <pc:sldMk cId="16329337" sldId="1973"/>
            <ac:spMk id="94" creationId="{206B5512-7AC7-4AFA-8F60-50715D6987D4}"/>
          </ac:spMkLst>
        </pc:spChg>
        <pc:spChg chg="del">
          <ac:chgData name="Abbona, Carlo" userId="d3776b0b-c38f-4277-a5f9-1851a4918783" providerId="ADAL" clId="{8F354461-30F5-463E-A17B-3B4236B784D4}" dt="2021-02-26T11:22:10.099" v="1844" actId="478"/>
          <ac:spMkLst>
            <pc:docMk/>
            <pc:sldMk cId="16329337" sldId="1973"/>
            <ac:spMk id="99" creationId="{D9C27EFF-41ED-4CF6-8E3D-8C618EEBE112}"/>
          </ac:spMkLst>
        </pc:spChg>
        <pc:spChg chg="del">
          <ac:chgData name="Abbona, Carlo" userId="d3776b0b-c38f-4277-a5f9-1851a4918783" providerId="ADAL" clId="{8F354461-30F5-463E-A17B-3B4236B784D4}" dt="2021-02-26T11:22:10.099" v="1844" actId="478"/>
          <ac:spMkLst>
            <pc:docMk/>
            <pc:sldMk cId="16329337" sldId="1973"/>
            <ac:spMk id="102" creationId="{A8A6BC3C-7CC5-4C43-96A8-58EE0F4194BB}"/>
          </ac:spMkLst>
        </pc:spChg>
        <pc:spChg chg="del">
          <ac:chgData name="Abbona, Carlo" userId="d3776b0b-c38f-4277-a5f9-1851a4918783" providerId="ADAL" clId="{8F354461-30F5-463E-A17B-3B4236B784D4}" dt="2021-02-26T11:22:10.099" v="1844" actId="478"/>
          <ac:spMkLst>
            <pc:docMk/>
            <pc:sldMk cId="16329337" sldId="1973"/>
            <ac:spMk id="108" creationId="{4A67D2DA-1CBE-4846-8D92-7BAC003A6799}"/>
          </ac:spMkLst>
        </pc:spChg>
        <pc:spChg chg="del">
          <ac:chgData name="Abbona, Carlo" userId="d3776b0b-c38f-4277-a5f9-1851a4918783" providerId="ADAL" clId="{8F354461-30F5-463E-A17B-3B4236B784D4}" dt="2021-02-26T11:22:10.099" v="1844" actId="478"/>
          <ac:spMkLst>
            <pc:docMk/>
            <pc:sldMk cId="16329337" sldId="1973"/>
            <ac:spMk id="113" creationId="{7CEAEFCD-FDDB-4BEE-A963-1CE596BFE361}"/>
          </ac:spMkLst>
        </pc:spChg>
        <pc:spChg chg="del">
          <ac:chgData name="Abbona, Carlo" userId="d3776b0b-c38f-4277-a5f9-1851a4918783" providerId="ADAL" clId="{8F354461-30F5-463E-A17B-3B4236B784D4}" dt="2021-02-26T11:22:10.099" v="1844" actId="478"/>
          <ac:spMkLst>
            <pc:docMk/>
            <pc:sldMk cId="16329337" sldId="1973"/>
            <ac:spMk id="114" creationId="{48D1523C-775E-49BF-870B-13A801758B27}"/>
          </ac:spMkLst>
        </pc:spChg>
        <pc:spChg chg="del">
          <ac:chgData name="Abbona, Carlo" userId="d3776b0b-c38f-4277-a5f9-1851a4918783" providerId="ADAL" clId="{8F354461-30F5-463E-A17B-3B4236B784D4}" dt="2021-02-26T11:22:10.099" v="1844" actId="478"/>
          <ac:spMkLst>
            <pc:docMk/>
            <pc:sldMk cId="16329337" sldId="1973"/>
            <ac:spMk id="115" creationId="{82B07AEF-A46E-4ABA-9815-64EF7A9D9F5F}"/>
          </ac:spMkLst>
        </pc:spChg>
        <pc:spChg chg="del">
          <ac:chgData name="Abbona, Carlo" userId="d3776b0b-c38f-4277-a5f9-1851a4918783" providerId="ADAL" clId="{8F354461-30F5-463E-A17B-3B4236B784D4}" dt="2021-02-26T11:22:10.099" v="1844" actId="478"/>
          <ac:spMkLst>
            <pc:docMk/>
            <pc:sldMk cId="16329337" sldId="1973"/>
            <ac:spMk id="116" creationId="{D2D61A27-EA6E-4FA8-A3E3-493C09FD7DDE}"/>
          </ac:spMkLst>
        </pc:spChg>
        <pc:spChg chg="del">
          <ac:chgData name="Abbona, Carlo" userId="d3776b0b-c38f-4277-a5f9-1851a4918783" providerId="ADAL" clId="{8F354461-30F5-463E-A17B-3B4236B784D4}" dt="2021-02-26T11:22:10.099" v="1844" actId="478"/>
          <ac:spMkLst>
            <pc:docMk/>
            <pc:sldMk cId="16329337" sldId="1973"/>
            <ac:spMk id="117" creationId="{505C1F63-3F7A-49F5-9274-8795A159130D}"/>
          </ac:spMkLst>
        </pc:spChg>
        <pc:spChg chg="del">
          <ac:chgData name="Abbona, Carlo" userId="d3776b0b-c38f-4277-a5f9-1851a4918783" providerId="ADAL" clId="{8F354461-30F5-463E-A17B-3B4236B784D4}" dt="2021-02-26T11:22:10.099" v="1844" actId="478"/>
          <ac:spMkLst>
            <pc:docMk/>
            <pc:sldMk cId="16329337" sldId="1973"/>
            <ac:spMk id="118" creationId="{89DFADE8-DB66-4349-AA35-BE8773EEF25B}"/>
          </ac:spMkLst>
        </pc:spChg>
        <pc:spChg chg="del">
          <ac:chgData name="Abbona, Carlo" userId="d3776b0b-c38f-4277-a5f9-1851a4918783" providerId="ADAL" clId="{8F354461-30F5-463E-A17B-3B4236B784D4}" dt="2021-02-26T11:22:10.099" v="1844" actId="478"/>
          <ac:spMkLst>
            <pc:docMk/>
            <pc:sldMk cId="16329337" sldId="1973"/>
            <ac:spMk id="119" creationId="{41994E78-4B9B-4737-8424-F126F6565CC5}"/>
          </ac:spMkLst>
        </pc:spChg>
        <pc:spChg chg="mod">
          <ac:chgData name="Abbona, Carlo" userId="d3776b0b-c38f-4277-a5f9-1851a4918783" providerId="ADAL" clId="{8F354461-30F5-463E-A17B-3B4236B784D4}" dt="2021-02-26T11:30:11.664" v="2150" actId="1038"/>
          <ac:spMkLst>
            <pc:docMk/>
            <pc:sldMk cId="16329337" sldId="1973"/>
            <ac:spMk id="120" creationId="{52FE240F-EA7C-4390-B9C5-53D8741BC6A7}"/>
          </ac:spMkLst>
        </pc:spChg>
        <pc:spChg chg="del mod">
          <ac:chgData name="Abbona, Carlo" userId="d3776b0b-c38f-4277-a5f9-1851a4918783" providerId="ADAL" clId="{8F354461-30F5-463E-A17B-3B4236B784D4}" dt="2021-02-26T11:22:15.696" v="1847" actId="478"/>
          <ac:spMkLst>
            <pc:docMk/>
            <pc:sldMk cId="16329337" sldId="1973"/>
            <ac:spMk id="121" creationId="{F040FAD9-1ACE-4165-B239-D859FDB1EA1E}"/>
          </ac:spMkLst>
        </pc:spChg>
        <pc:spChg chg="mod">
          <ac:chgData name="Abbona, Carlo" userId="d3776b0b-c38f-4277-a5f9-1851a4918783" providerId="ADAL" clId="{8F354461-30F5-463E-A17B-3B4236B784D4}" dt="2021-02-26T11:23:00.666" v="1878"/>
          <ac:spMkLst>
            <pc:docMk/>
            <pc:sldMk cId="16329337" sldId="1973"/>
            <ac:spMk id="139" creationId="{1283D4AE-0937-4640-BB28-D9CF1E14DB42}"/>
          </ac:spMkLst>
        </pc:spChg>
        <pc:spChg chg="mod">
          <ac:chgData name="Abbona, Carlo" userId="d3776b0b-c38f-4277-a5f9-1851a4918783" providerId="ADAL" clId="{8F354461-30F5-463E-A17B-3B4236B784D4}" dt="2021-02-26T11:23:00.666" v="1878"/>
          <ac:spMkLst>
            <pc:docMk/>
            <pc:sldMk cId="16329337" sldId="1973"/>
            <ac:spMk id="151" creationId="{6F6AFF4F-6AE5-4B0C-967E-598D4A209C27}"/>
          </ac:spMkLst>
        </pc:spChg>
        <pc:spChg chg="mod">
          <ac:chgData name="Abbona, Carlo" userId="d3776b0b-c38f-4277-a5f9-1851a4918783" providerId="ADAL" clId="{8F354461-30F5-463E-A17B-3B4236B784D4}" dt="2021-02-26T11:23:00.666" v="1878"/>
          <ac:spMkLst>
            <pc:docMk/>
            <pc:sldMk cId="16329337" sldId="1973"/>
            <ac:spMk id="154" creationId="{8AC387D4-0A4A-468C-B504-F5DA30BB33E4}"/>
          </ac:spMkLst>
        </pc:spChg>
        <pc:spChg chg="add del mod">
          <ac:chgData name="Abbona, Carlo" userId="d3776b0b-c38f-4277-a5f9-1851a4918783" providerId="ADAL" clId="{8F354461-30F5-463E-A17B-3B4236B784D4}" dt="2021-02-26T11:24:02.897" v="1986"/>
          <ac:spMkLst>
            <pc:docMk/>
            <pc:sldMk cId="16329337" sldId="1973"/>
            <ac:spMk id="160" creationId="{052E2387-BA3F-4E4B-9F5B-1CCA7DD9D9D0}"/>
          </ac:spMkLst>
        </pc:spChg>
        <pc:spChg chg="add del mod">
          <ac:chgData name="Abbona, Carlo" userId="d3776b0b-c38f-4277-a5f9-1851a4918783" providerId="ADAL" clId="{8F354461-30F5-463E-A17B-3B4236B784D4}" dt="2021-02-26T11:24:02.897" v="1986"/>
          <ac:spMkLst>
            <pc:docMk/>
            <pc:sldMk cId="16329337" sldId="1973"/>
            <ac:spMk id="166" creationId="{A7390CCD-AABD-43FD-B966-215BF272ECF0}"/>
          </ac:spMkLst>
        </pc:spChg>
        <pc:spChg chg="add del mod">
          <ac:chgData name="Abbona, Carlo" userId="d3776b0b-c38f-4277-a5f9-1851a4918783" providerId="ADAL" clId="{8F354461-30F5-463E-A17B-3B4236B784D4}" dt="2021-02-26T11:24:02.897" v="1986"/>
          <ac:spMkLst>
            <pc:docMk/>
            <pc:sldMk cId="16329337" sldId="1973"/>
            <ac:spMk id="173" creationId="{719A83C3-0A80-4FC5-BCA2-8FCDF58968CD}"/>
          </ac:spMkLst>
        </pc:spChg>
        <pc:spChg chg="add del mod">
          <ac:chgData name="Abbona, Carlo" userId="d3776b0b-c38f-4277-a5f9-1851a4918783" providerId="ADAL" clId="{8F354461-30F5-463E-A17B-3B4236B784D4}" dt="2021-02-26T11:24:02.897" v="1986"/>
          <ac:spMkLst>
            <pc:docMk/>
            <pc:sldMk cId="16329337" sldId="1973"/>
            <ac:spMk id="186" creationId="{174E4BE0-B36B-4D26-B9ED-EF7BD1419DA5}"/>
          </ac:spMkLst>
        </pc:spChg>
        <pc:spChg chg="add del mod">
          <ac:chgData name="Abbona, Carlo" userId="d3776b0b-c38f-4277-a5f9-1851a4918783" providerId="ADAL" clId="{8F354461-30F5-463E-A17B-3B4236B784D4}" dt="2021-02-26T11:24:02.897" v="1986"/>
          <ac:spMkLst>
            <pc:docMk/>
            <pc:sldMk cId="16329337" sldId="1973"/>
            <ac:spMk id="189" creationId="{AF1F76A6-6D89-432E-A3E2-45C2E85E8BEA}"/>
          </ac:spMkLst>
        </pc:spChg>
        <pc:spChg chg="add del mod">
          <ac:chgData name="Abbona, Carlo" userId="d3776b0b-c38f-4277-a5f9-1851a4918783" providerId="ADAL" clId="{8F354461-30F5-463E-A17B-3B4236B784D4}" dt="2021-02-26T11:24:02.897" v="1986"/>
          <ac:spMkLst>
            <pc:docMk/>
            <pc:sldMk cId="16329337" sldId="1973"/>
            <ac:spMk id="193" creationId="{2137F566-AF32-4E67-B987-FD8622C0F508}"/>
          </ac:spMkLst>
        </pc:spChg>
        <pc:spChg chg="add del mod">
          <ac:chgData name="Abbona, Carlo" userId="d3776b0b-c38f-4277-a5f9-1851a4918783" providerId="ADAL" clId="{8F354461-30F5-463E-A17B-3B4236B784D4}" dt="2021-02-26T11:24:02.897" v="1986"/>
          <ac:spMkLst>
            <pc:docMk/>
            <pc:sldMk cId="16329337" sldId="1973"/>
            <ac:spMk id="198" creationId="{145BD755-1B95-448E-957C-ECA74EC54144}"/>
          </ac:spMkLst>
        </pc:spChg>
        <pc:spChg chg="add del mod">
          <ac:chgData name="Abbona, Carlo" userId="d3776b0b-c38f-4277-a5f9-1851a4918783" providerId="ADAL" clId="{8F354461-30F5-463E-A17B-3B4236B784D4}" dt="2021-02-26T11:24:02.897" v="1986"/>
          <ac:spMkLst>
            <pc:docMk/>
            <pc:sldMk cId="16329337" sldId="1973"/>
            <ac:spMk id="199" creationId="{18F495E0-EE49-4E0F-A7BA-F4BEC3493E21}"/>
          </ac:spMkLst>
        </pc:spChg>
        <pc:spChg chg="add del mod">
          <ac:chgData name="Abbona, Carlo" userId="d3776b0b-c38f-4277-a5f9-1851a4918783" providerId="ADAL" clId="{8F354461-30F5-463E-A17B-3B4236B784D4}" dt="2021-02-26T11:24:02.897" v="1986"/>
          <ac:spMkLst>
            <pc:docMk/>
            <pc:sldMk cId="16329337" sldId="1973"/>
            <ac:spMk id="200" creationId="{9B944088-BEF6-4932-92CA-8D7F68DB890E}"/>
          </ac:spMkLst>
        </pc:spChg>
        <pc:spChg chg="add del mod">
          <ac:chgData name="Abbona, Carlo" userId="d3776b0b-c38f-4277-a5f9-1851a4918783" providerId="ADAL" clId="{8F354461-30F5-463E-A17B-3B4236B784D4}" dt="2021-02-26T11:24:02.897" v="1986"/>
          <ac:spMkLst>
            <pc:docMk/>
            <pc:sldMk cId="16329337" sldId="1973"/>
            <ac:spMk id="201" creationId="{1FF7F760-7746-4E0E-93AA-0C808C555C4D}"/>
          </ac:spMkLst>
        </pc:spChg>
        <pc:spChg chg="add del mod">
          <ac:chgData name="Abbona, Carlo" userId="d3776b0b-c38f-4277-a5f9-1851a4918783" providerId="ADAL" clId="{8F354461-30F5-463E-A17B-3B4236B784D4}" dt="2021-02-26T11:24:02.897" v="1986"/>
          <ac:spMkLst>
            <pc:docMk/>
            <pc:sldMk cId="16329337" sldId="1973"/>
            <ac:spMk id="202" creationId="{A08DD01A-0A63-4186-91ED-C435EFFD424F}"/>
          </ac:spMkLst>
        </pc:spChg>
        <pc:spChg chg="add del mod">
          <ac:chgData name="Abbona, Carlo" userId="d3776b0b-c38f-4277-a5f9-1851a4918783" providerId="ADAL" clId="{8F354461-30F5-463E-A17B-3B4236B784D4}" dt="2021-02-26T11:24:02.897" v="1986"/>
          <ac:spMkLst>
            <pc:docMk/>
            <pc:sldMk cId="16329337" sldId="1973"/>
            <ac:spMk id="203" creationId="{8C72F765-8A3F-43DF-BE73-14CABD775B6A}"/>
          </ac:spMkLst>
        </pc:spChg>
        <pc:spChg chg="add del mod">
          <ac:chgData name="Abbona, Carlo" userId="d3776b0b-c38f-4277-a5f9-1851a4918783" providerId="ADAL" clId="{8F354461-30F5-463E-A17B-3B4236B784D4}" dt="2021-02-26T11:24:02.897" v="1986"/>
          <ac:spMkLst>
            <pc:docMk/>
            <pc:sldMk cId="16329337" sldId="1973"/>
            <ac:spMk id="204" creationId="{D08F89AC-F704-41B0-8561-1E1AD04ECCA5}"/>
          </ac:spMkLst>
        </pc:spChg>
        <pc:spChg chg="mod">
          <ac:chgData name="Abbona, Carlo" userId="d3776b0b-c38f-4277-a5f9-1851a4918783" providerId="ADAL" clId="{8F354461-30F5-463E-A17B-3B4236B784D4}" dt="2021-02-26T11:25:11.512" v="1994"/>
          <ac:spMkLst>
            <pc:docMk/>
            <pc:sldMk cId="16329337" sldId="1973"/>
            <ac:spMk id="220" creationId="{D21F3440-FA71-48D0-94EA-B921C4E0330E}"/>
          </ac:spMkLst>
        </pc:spChg>
        <pc:spChg chg="mod">
          <ac:chgData name="Abbona, Carlo" userId="d3776b0b-c38f-4277-a5f9-1851a4918783" providerId="ADAL" clId="{8F354461-30F5-463E-A17B-3B4236B784D4}" dt="2021-02-26T11:25:11.512" v="1994"/>
          <ac:spMkLst>
            <pc:docMk/>
            <pc:sldMk cId="16329337" sldId="1973"/>
            <ac:spMk id="232" creationId="{27CFD10A-0918-46D7-9722-2EABFBB238A4}"/>
          </ac:spMkLst>
        </pc:spChg>
        <pc:spChg chg="mod">
          <ac:chgData name="Abbona, Carlo" userId="d3776b0b-c38f-4277-a5f9-1851a4918783" providerId="ADAL" clId="{8F354461-30F5-463E-A17B-3B4236B784D4}" dt="2021-02-26T11:25:11.512" v="1994"/>
          <ac:spMkLst>
            <pc:docMk/>
            <pc:sldMk cId="16329337" sldId="1973"/>
            <ac:spMk id="235" creationId="{F8627EAA-DD67-4465-A064-B741DFC3A38C}"/>
          </ac:spMkLst>
        </pc:spChg>
        <pc:spChg chg="add mod">
          <ac:chgData name="Abbona, Carlo" userId="d3776b0b-c38f-4277-a5f9-1851a4918783" providerId="ADAL" clId="{8F354461-30F5-463E-A17B-3B4236B784D4}" dt="2021-02-26T11:30:11.664" v="2150" actId="1038"/>
          <ac:spMkLst>
            <pc:docMk/>
            <pc:sldMk cId="16329337" sldId="1973"/>
            <ac:spMk id="241" creationId="{0F52B28B-48B0-493E-9CCE-3F5219FC42CA}"/>
          </ac:spMkLst>
        </pc:spChg>
        <pc:spChg chg="add mod">
          <ac:chgData name="Abbona, Carlo" userId="d3776b0b-c38f-4277-a5f9-1851a4918783" providerId="ADAL" clId="{8F354461-30F5-463E-A17B-3B4236B784D4}" dt="2021-02-26T11:30:11.664" v="2150" actId="1038"/>
          <ac:spMkLst>
            <pc:docMk/>
            <pc:sldMk cId="16329337" sldId="1973"/>
            <ac:spMk id="247" creationId="{BA3ACB1E-06AA-4D75-8A15-217126B63261}"/>
          </ac:spMkLst>
        </pc:spChg>
        <pc:spChg chg="add mod">
          <ac:chgData name="Abbona, Carlo" userId="d3776b0b-c38f-4277-a5f9-1851a4918783" providerId="ADAL" clId="{8F354461-30F5-463E-A17B-3B4236B784D4}" dt="2021-02-26T11:30:11.664" v="2150" actId="1038"/>
          <ac:spMkLst>
            <pc:docMk/>
            <pc:sldMk cId="16329337" sldId="1973"/>
            <ac:spMk id="254" creationId="{7FE48055-B0C3-45CA-9CE5-4BCFAC1ECBDB}"/>
          </ac:spMkLst>
        </pc:spChg>
        <pc:spChg chg="add mod">
          <ac:chgData name="Abbona, Carlo" userId="d3776b0b-c38f-4277-a5f9-1851a4918783" providerId="ADAL" clId="{8F354461-30F5-463E-A17B-3B4236B784D4}" dt="2021-02-26T11:30:11.664" v="2150" actId="1038"/>
          <ac:spMkLst>
            <pc:docMk/>
            <pc:sldMk cId="16329337" sldId="1973"/>
            <ac:spMk id="267" creationId="{20B8DEAB-5A50-4622-A495-395C39D99130}"/>
          </ac:spMkLst>
        </pc:spChg>
        <pc:spChg chg="add mod">
          <ac:chgData name="Abbona, Carlo" userId="d3776b0b-c38f-4277-a5f9-1851a4918783" providerId="ADAL" clId="{8F354461-30F5-463E-A17B-3B4236B784D4}" dt="2021-02-26T11:30:11.664" v="2150" actId="1038"/>
          <ac:spMkLst>
            <pc:docMk/>
            <pc:sldMk cId="16329337" sldId="1973"/>
            <ac:spMk id="270" creationId="{BD10BED5-AE67-4CBD-8DC4-32FDA0D16005}"/>
          </ac:spMkLst>
        </pc:spChg>
        <pc:spChg chg="add mod">
          <ac:chgData name="Abbona, Carlo" userId="d3776b0b-c38f-4277-a5f9-1851a4918783" providerId="ADAL" clId="{8F354461-30F5-463E-A17B-3B4236B784D4}" dt="2021-02-26T11:30:11.664" v="2150" actId="1038"/>
          <ac:spMkLst>
            <pc:docMk/>
            <pc:sldMk cId="16329337" sldId="1973"/>
            <ac:spMk id="274" creationId="{152EC2BD-A7EC-4BDC-8D0F-A95B5D663C13}"/>
          </ac:spMkLst>
        </pc:spChg>
        <pc:spChg chg="add mod">
          <ac:chgData name="Abbona, Carlo" userId="d3776b0b-c38f-4277-a5f9-1851a4918783" providerId="ADAL" clId="{8F354461-30F5-463E-A17B-3B4236B784D4}" dt="2021-02-26T11:30:11.664" v="2150" actId="1038"/>
          <ac:spMkLst>
            <pc:docMk/>
            <pc:sldMk cId="16329337" sldId="1973"/>
            <ac:spMk id="279" creationId="{C1008EA7-FF39-4AC9-B651-6500FD5005E7}"/>
          </ac:spMkLst>
        </pc:spChg>
        <pc:spChg chg="add mod">
          <ac:chgData name="Abbona, Carlo" userId="d3776b0b-c38f-4277-a5f9-1851a4918783" providerId="ADAL" clId="{8F354461-30F5-463E-A17B-3B4236B784D4}" dt="2021-02-26T11:30:11.664" v="2150" actId="1038"/>
          <ac:spMkLst>
            <pc:docMk/>
            <pc:sldMk cId="16329337" sldId="1973"/>
            <ac:spMk id="280" creationId="{470B9DD8-D685-460C-AB59-AD266DFE7298}"/>
          </ac:spMkLst>
        </pc:spChg>
        <pc:spChg chg="add mod">
          <ac:chgData name="Abbona, Carlo" userId="d3776b0b-c38f-4277-a5f9-1851a4918783" providerId="ADAL" clId="{8F354461-30F5-463E-A17B-3B4236B784D4}" dt="2021-02-26T11:30:11.664" v="2150" actId="1038"/>
          <ac:spMkLst>
            <pc:docMk/>
            <pc:sldMk cId="16329337" sldId="1973"/>
            <ac:spMk id="281" creationId="{C74FF147-9144-4321-92AB-0C8735D78DE8}"/>
          </ac:spMkLst>
        </pc:spChg>
        <pc:spChg chg="add mod">
          <ac:chgData name="Abbona, Carlo" userId="d3776b0b-c38f-4277-a5f9-1851a4918783" providerId="ADAL" clId="{8F354461-30F5-463E-A17B-3B4236B784D4}" dt="2021-02-26T11:30:11.664" v="2150" actId="1038"/>
          <ac:spMkLst>
            <pc:docMk/>
            <pc:sldMk cId="16329337" sldId="1973"/>
            <ac:spMk id="282" creationId="{2ADE826B-B332-423A-901B-0F4C8867CEC2}"/>
          </ac:spMkLst>
        </pc:spChg>
        <pc:spChg chg="add mod">
          <ac:chgData name="Abbona, Carlo" userId="d3776b0b-c38f-4277-a5f9-1851a4918783" providerId="ADAL" clId="{8F354461-30F5-463E-A17B-3B4236B784D4}" dt="2021-02-26T11:30:11.664" v="2150" actId="1038"/>
          <ac:spMkLst>
            <pc:docMk/>
            <pc:sldMk cId="16329337" sldId="1973"/>
            <ac:spMk id="283" creationId="{9D838C4C-A8FA-49C1-B2F2-B41F8068BF72}"/>
          </ac:spMkLst>
        </pc:spChg>
        <pc:spChg chg="add mod">
          <ac:chgData name="Abbona, Carlo" userId="d3776b0b-c38f-4277-a5f9-1851a4918783" providerId="ADAL" clId="{8F354461-30F5-463E-A17B-3B4236B784D4}" dt="2021-02-26T11:30:11.664" v="2150" actId="1038"/>
          <ac:spMkLst>
            <pc:docMk/>
            <pc:sldMk cId="16329337" sldId="1973"/>
            <ac:spMk id="284" creationId="{B54FB64D-B061-4043-9412-650504F33EB1}"/>
          </ac:spMkLst>
        </pc:spChg>
        <pc:spChg chg="add mod">
          <ac:chgData name="Abbona, Carlo" userId="d3776b0b-c38f-4277-a5f9-1851a4918783" providerId="ADAL" clId="{8F354461-30F5-463E-A17B-3B4236B784D4}" dt="2021-02-26T11:30:11.664" v="2150" actId="1038"/>
          <ac:spMkLst>
            <pc:docMk/>
            <pc:sldMk cId="16329337" sldId="1973"/>
            <ac:spMk id="285" creationId="{7B5E4B27-3891-4843-BED3-98C6F62D03DE}"/>
          </ac:spMkLst>
        </pc:spChg>
        <pc:spChg chg="add mod">
          <ac:chgData name="Abbona, Carlo" userId="d3776b0b-c38f-4277-a5f9-1851a4918783" providerId="ADAL" clId="{8F354461-30F5-463E-A17B-3B4236B784D4}" dt="2021-02-26T11:30:11.664" v="2150" actId="1038"/>
          <ac:spMkLst>
            <pc:docMk/>
            <pc:sldMk cId="16329337" sldId="1973"/>
            <ac:spMk id="286" creationId="{144FF1CB-0154-4577-AECB-03376C1F532D}"/>
          </ac:spMkLst>
        </pc:spChg>
        <pc:spChg chg="add mod">
          <ac:chgData name="Abbona, Carlo" userId="d3776b0b-c38f-4277-a5f9-1851a4918783" providerId="ADAL" clId="{8F354461-30F5-463E-A17B-3B4236B784D4}" dt="2021-02-26T11:30:11.664" v="2150" actId="1038"/>
          <ac:spMkLst>
            <pc:docMk/>
            <pc:sldMk cId="16329337" sldId="1973"/>
            <ac:spMk id="287" creationId="{FA860A4A-038E-4AC5-BC24-EA0B309E9629}"/>
          </ac:spMkLst>
        </pc:spChg>
        <pc:grpChg chg="del">
          <ac:chgData name="Abbona, Carlo" userId="d3776b0b-c38f-4277-a5f9-1851a4918783" providerId="ADAL" clId="{8F354461-30F5-463E-A17B-3B4236B784D4}" dt="2021-02-26T11:22:10.099" v="1844" actId="478"/>
          <ac:grpSpMkLst>
            <pc:docMk/>
            <pc:sldMk cId="16329337" sldId="1973"/>
            <ac:grpSpMk id="6" creationId="{AF361D4C-EA98-48D4-848D-DB168B5C129C}"/>
          </ac:grpSpMkLst>
        </pc:grpChg>
        <pc:grpChg chg="del">
          <ac:chgData name="Abbona, Carlo" userId="d3776b0b-c38f-4277-a5f9-1851a4918783" providerId="ADAL" clId="{8F354461-30F5-463E-A17B-3B4236B784D4}" dt="2021-02-26T11:22:10.099" v="1844" actId="478"/>
          <ac:grpSpMkLst>
            <pc:docMk/>
            <pc:sldMk cId="16329337" sldId="1973"/>
            <ac:grpSpMk id="80" creationId="{F7BC7C5A-3AB8-45E3-ACDE-4070765A49CB}"/>
          </ac:grpSpMkLst>
        </pc:grpChg>
        <pc:grpChg chg="add del mod">
          <ac:chgData name="Abbona, Carlo" userId="d3776b0b-c38f-4277-a5f9-1851a4918783" providerId="ADAL" clId="{8F354461-30F5-463E-A17B-3B4236B784D4}" dt="2021-02-26T11:24:02.897" v="1986"/>
          <ac:grpSpMkLst>
            <pc:docMk/>
            <pc:sldMk cId="16329337" sldId="1973"/>
            <ac:grpSpMk id="122" creationId="{7EA9DF65-BCDE-4690-BAA0-738DDD6B56B6}"/>
          </ac:grpSpMkLst>
        </pc:grpChg>
        <pc:grpChg chg="mod">
          <ac:chgData name="Abbona, Carlo" userId="d3776b0b-c38f-4277-a5f9-1851a4918783" providerId="ADAL" clId="{8F354461-30F5-463E-A17B-3B4236B784D4}" dt="2021-02-26T11:30:11.664" v="2150" actId="1038"/>
          <ac:grpSpMkLst>
            <pc:docMk/>
            <pc:sldMk cId="16329337" sldId="1973"/>
            <ac:grpSpMk id="123" creationId="{36F87E09-7968-4749-830C-82D20DA1E33B}"/>
          </ac:grpSpMkLst>
        </pc:grpChg>
        <pc:grpChg chg="mod">
          <ac:chgData name="Abbona, Carlo" userId="d3776b0b-c38f-4277-a5f9-1851a4918783" providerId="ADAL" clId="{8F354461-30F5-463E-A17B-3B4236B784D4}" dt="2021-02-26T11:23:00.666" v="1878"/>
          <ac:grpSpMkLst>
            <pc:docMk/>
            <pc:sldMk cId="16329337" sldId="1973"/>
            <ac:grpSpMk id="145" creationId="{DE9FFD9E-29E1-4064-AD71-BF7736AAB408}"/>
          </ac:grpSpMkLst>
        </pc:grpChg>
        <pc:grpChg chg="add del mod">
          <ac:chgData name="Abbona, Carlo" userId="d3776b0b-c38f-4277-a5f9-1851a4918783" providerId="ADAL" clId="{8F354461-30F5-463E-A17B-3B4236B784D4}" dt="2021-02-26T11:24:02.897" v="1986"/>
          <ac:grpSpMkLst>
            <pc:docMk/>
            <pc:sldMk cId="16329337" sldId="1973"/>
            <ac:grpSpMk id="179" creationId="{5C315A47-ABCA-43BF-AA60-1D73448FFF3B}"/>
          </ac:grpSpMkLst>
        </pc:grpChg>
        <pc:grpChg chg="add mod">
          <ac:chgData name="Abbona, Carlo" userId="d3776b0b-c38f-4277-a5f9-1851a4918783" providerId="ADAL" clId="{8F354461-30F5-463E-A17B-3B4236B784D4}" dt="2021-02-26T11:30:11.664" v="2150" actId="1038"/>
          <ac:grpSpMkLst>
            <pc:docMk/>
            <pc:sldMk cId="16329337" sldId="1973"/>
            <ac:grpSpMk id="207" creationId="{E7E2161A-D102-4B23-9B15-C8F59101B92F}"/>
          </ac:grpSpMkLst>
        </pc:grpChg>
        <pc:grpChg chg="mod">
          <ac:chgData name="Abbona, Carlo" userId="d3776b0b-c38f-4277-a5f9-1851a4918783" providerId="ADAL" clId="{8F354461-30F5-463E-A17B-3B4236B784D4}" dt="2021-02-26T11:25:11.512" v="1994"/>
          <ac:grpSpMkLst>
            <pc:docMk/>
            <pc:sldMk cId="16329337" sldId="1973"/>
            <ac:grpSpMk id="226" creationId="{B8437DC2-9D04-453E-B43D-4E65BFE7F5A2}"/>
          </ac:grpSpMkLst>
        </pc:grpChg>
        <pc:grpChg chg="add mod">
          <ac:chgData name="Abbona, Carlo" userId="d3776b0b-c38f-4277-a5f9-1851a4918783" providerId="ADAL" clId="{8F354461-30F5-463E-A17B-3B4236B784D4}" dt="2021-02-26T11:30:11.664" v="2150" actId="1038"/>
          <ac:grpSpMkLst>
            <pc:docMk/>
            <pc:sldMk cId="16329337" sldId="1973"/>
            <ac:grpSpMk id="260" creationId="{F5C791AB-47DC-4F66-8D8E-2604D14EBB91}"/>
          </ac:grpSpMkLst>
        </pc:grpChg>
        <pc:picChg chg="mod">
          <ac:chgData name="Abbona, Carlo" userId="d3776b0b-c38f-4277-a5f9-1851a4918783" providerId="ADAL" clId="{8F354461-30F5-463E-A17B-3B4236B784D4}" dt="2021-02-26T11:26:55.860" v="2056" actId="1036"/>
          <ac:picMkLst>
            <pc:docMk/>
            <pc:sldMk cId="16329337" sldId="1973"/>
            <ac:picMk id="20" creationId="{E47DCC2D-3881-4106-B131-F8E678FFD674}"/>
          </ac:picMkLst>
        </pc:picChg>
        <pc:picChg chg="del">
          <ac:chgData name="Abbona, Carlo" userId="d3776b0b-c38f-4277-a5f9-1851a4918783" providerId="ADAL" clId="{8F354461-30F5-463E-A17B-3B4236B784D4}" dt="2021-02-26T11:22:10.099" v="1844" actId="478"/>
          <ac:picMkLst>
            <pc:docMk/>
            <pc:sldMk cId="16329337" sldId="1973"/>
            <ac:picMk id="73" creationId="{E4BCCA55-C45D-40E4-B76D-4388235B636D}"/>
          </ac:picMkLst>
        </pc:picChg>
        <pc:picChg chg="del">
          <ac:chgData name="Abbona, Carlo" userId="d3776b0b-c38f-4277-a5f9-1851a4918783" providerId="ADAL" clId="{8F354461-30F5-463E-A17B-3B4236B784D4}" dt="2021-02-26T11:22:10.099" v="1844" actId="478"/>
          <ac:picMkLst>
            <pc:docMk/>
            <pc:sldMk cId="16329337" sldId="1973"/>
            <ac:picMk id="79" creationId="{B381C52E-3127-4B1A-8CC3-5AC4B30B7502}"/>
          </ac:picMkLst>
        </pc:picChg>
        <pc:picChg chg="del">
          <ac:chgData name="Abbona, Carlo" userId="d3776b0b-c38f-4277-a5f9-1851a4918783" providerId="ADAL" clId="{8F354461-30F5-463E-A17B-3B4236B784D4}" dt="2021-02-26T11:22:10.099" v="1844" actId="478"/>
          <ac:picMkLst>
            <pc:docMk/>
            <pc:sldMk cId="16329337" sldId="1973"/>
            <ac:picMk id="85" creationId="{2D1B3480-AC6B-4526-9951-3F4328064087}"/>
          </ac:picMkLst>
        </pc:picChg>
        <pc:picChg chg="del">
          <ac:chgData name="Abbona, Carlo" userId="d3776b0b-c38f-4277-a5f9-1851a4918783" providerId="ADAL" clId="{8F354461-30F5-463E-A17B-3B4236B784D4}" dt="2021-02-26T11:22:10.099" v="1844" actId="478"/>
          <ac:picMkLst>
            <pc:docMk/>
            <pc:sldMk cId="16329337" sldId="1973"/>
            <ac:picMk id="87" creationId="{EE49F50F-297C-450D-9A24-7C039A304BEA}"/>
          </ac:picMkLst>
        </pc:picChg>
        <pc:picChg chg="del">
          <ac:chgData name="Abbona, Carlo" userId="d3776b0b-c38f-4277-a5f9-1851a4918783" providerId="ADAL" clId="{8F354461-30F5-463E-A17B-3B4236B784D4}" dt="2021-02-26T11:22:10.099" v="1844" actId="478"/>
          <ac:picMkLst>
            <pc:docMk/>
            <pc:sldMk cId="16329337" sldId="1973"/>
            <ac:picMk id="95" creationId="{50133332-FF29-411B-B9DA-F1D571CE17FC}"/>
          </ac:picMkLst>
        </pc:picChg>
        <pc:picChg chg="del">
          <ac:chgData name="Abbona, Carlo" userId="d3776b0b-c38f-4277-a5f9-1851a4918783" providerId="ADAL" clId="{8F354461-30F5-463E-A17B-3B4236B784D4}" dt="2021-02-26T11:22:10.099" v="1844" actId="478"/>
          <ac:picMkLst>
            <pc:docMk/>
            <pc:sldMk cId="16329337" sldId="1973"/>
            <ac:picMk id="103" creationId="{E6706831-F08B-4F6E-A7B3-B16C31F2BD0C}"/>
          </ac:picMkLst>
        </pc:picChg>
        <pc:picChg chg="del">
          <ac:chgData name="Abbona, Carlo" userId="d3776b0b-c38f-4277-a5f9-1851a4918783" providerId="ADAL" clId="{8F354461-30F5-463E-A17B-3B4236B784D4}" dt="2021-02-26T11:22:10.099" v="1844" actId="478"/>
          <ac:picMkLst>
            <pc:docMk/>
            <pc:sldMk cId="16329337" sldId="1973"/>
            <ac:picMk id="105" creationId="{0C793C77-48AE-4DB8-9E2C-FC6679E3C6BC}"/>
          </ac:picMkLst>
        </pc:picChg>
        <pc:picChg chg="mod">
          <ac:chgData name="Abbona, Carlo" userId="d3776b0b-c38f-4277-a5f9-1851a4918783" providerId="ADAL" clId="{8F354461-30F5-463E-A17B-3B4236B784D4}" dt="2021-02-26T11:23:00.666" v="1878"/>
          <ac:picMkLst>
            <pc:docMk/>
            <pc:sldMk cId="16329337" sldId="1973"/>
            <ac:picMk id="138" creationId="{F7350CD6-9514-4A28-88A6-20D18F96E628}"/>
          </ac:picMkLst>
        </pc:picChg>
        <pc:picChg chg="mod">
          <ac:chgData name="Abbona, Carlo" userId="d3776b0b-c38f-4277-a5f9-1851a4918783" providerId="ADAL" clId="{8F354461-30F5-463E-A17B-3B4236B784D4}" dt="2021-02-26T11:23:00.666" v="1878"/>
          <ac:picMkLst>
            <pc:docMk/>
            <pc:sldMk cId="16329337" sldId="1973"/>
            <ac:picMk id="144" creationId="{0310DCAE-6B76-47B1-9E40-920D16FDBD2F}"/>
          </ac:picMkLst>
        </pc:picChg>
        <pc:picChg chg="mod">
          <ac:chgData name="Abbona, Carlo" userId="d3776b0b-c38f-4277-a5f9-1851a4918783" providerId="ADAL" clId="{8F354461-30F5-463E-A17B-3B4236B784D4}" dt="2021-02-26T11:23:00.666" v="1878"/>
          <ac:picMkLst>
            <pc:docMk/>
            <pc:sldMk cId="16329337" sldId="1973"/>
            <ac:picMk id="146" creationId="{56474A06-80EF-4ADA-8597-A4279670B6D9}"/>
          </ac:picMkLst>
        </pc:picChg>
        <pc:picChg chg="mod">
          <ac:chgData name="Abbona, Carlo" userId="d3776b0b-c38f-4277-a5f9-1851a4918783" providerId="ADAL" clId="{8F354461-30F5-463E-A17B-3B4236B784D4}" dt="2021-02-26T11:23:00.666" v="1878"/>
          <ac:picMkLst>
            <pc:docMk/>
            <pc:sldMk cId="16329337" sldId="1973"/>
            <ac:picMk id="147" creationId="{26982825-F347-4752-A2DE-E3F0DEA7D56E}"/>
          </ac:picMkLst>
        </pc:picChg>
        <pc:picChg chg="mod">
          <ac:chgData name="Abbona, Carlo" userId="d3776b0b-c38f-4277-a5f9-1851a4918783" providerId="ADAL" clId="{8F354461-30F5-463E-A17B-3B4236B784D4}" dt="2021-02-26T11:23:00.666" v="1878"/>
          <ac:picMkLst>
            <pc:docMk/>
            <pc:sldMk cId="16329337" sldId="1973"/>
            <ac:picMk id="156" creationId="{FFE0F012-0E63-481B-B2EE-4DE4D39525F5}"/>
          </ac:picMkLst>
        </pc:picChg>
        <pc:picChg chg="add del mod">
          <ac:chgData name="Abbona, Carlo" userId="d3776b0b-c38f-4277-a5f9-1851a4918783" providerId="ADAL" clId="{8F354461-30F5-463E-A17B-3B4236B784D4}" dt="2021-02-26T11:24:02.897" v="1986"/>
          <ac:picMkLst>
            <pc:docMk/>
            <pc:sldMk cId="16329337" sldId="1973"/>
            <ac:picMk id="172" creationId="{B3402E96-F248-4F2D-AFD7-781E47C17804}"/>
          </ac:picMkLst>
        </pc:picChg>
        <pc:picChg chg="add del mod">
          <ac:chgData name="Abbona, Carlo" userId="d3776b0b-c38f-4277-a5f9-1851a4918783" providerId="ADAL" clId="{8F354461-30F5-463E-A17B-3B4236B784D4}" dt="2021-02-26T11:24:02.897" v="1986"/>
          <ac:picMkLst>
            <pc:docMk/>
            <pc:sldMk cId="16329337" sldId="1973"/>
            <ac:picMk id="178" creationId="{F3CCA30A-C9D2-408F-9763-F4CB4723574E}"/>
          </ac:picMkLst>
        </pc:picChg>
        <pc:picChg chg="add del mod">
          <ac:chgData name="Abbona, Carlo" userId="d3776b0b-c38f-4277-a5f9-1851a4918783" providerId="ADAL" clId="{8F354461-30F5-463E-A17B-3B4236B784D4}" dt="2021-02-26T11:24:02.897" v="1986"/>
          <ac:picMkLst>
            <pc:docMk/>
            <pc:sldMk cId="16329337" sldId="1973"/>
            <ac:picMk id="182" creationId="{D97928FD-C823-4203-829F-9C8C36B42C82}"/>
          </ac:picMkLst>
        </pc:picChg>
        <pc:picChg chg="add del mod">
          <ac:chgData name="Abbona, Carlo" userId="d3776b0b-c38f-4277-a5f9-1851a4918783" providerId="ADAL" clId="{8F354461-30F5-463E-A17B-3B4236B784D4}" dt="2021-02-26T11:24:02.897" v="1986"/>
          <ac:picMkLst>
            <pc:docMk/>
            <pc:sldMk cId="16329337" sldId="1973"/>
            <ac:picMk id="192" creationId="{CFEB4FB8-2390-45F2-A2C1-27B2AF1C0C77}"/>
          </ac:picMkLst>
        </pc:picChg>
        <pc:picChg chg="add del mod">
          <ac:chgData name="Abbona, Carlo" userId="d3776b0b-c38f-4277-a5f9-1851a4918783" providerId="ADAL" clId="{8F354461-30F5-463E-A17B-3B4236B784D4}" dt="2021-02-26T11:24:02.897" v="1986"/>
          <ac:picMkLst>
            <pc:docMk/>
            <pc:sldMk cId="16329337" sldId="1973"/>
            <ac:picMk id="206" creationId="{2DC60286-E58F-41E6-ABEB-2150D84ACACB}"/>
          </ac:picMkLst>
        </pc:picChg>
        <pc:picChg chg="mod">
          <ac:chgData name="Abbona, Carlo" userId="d3776b0b-c38f-4277-a5f9-1851a4918783" providerId="ADAL" clId="{8F354461-30F5-463E-A17B-3B4236B784D4}" dt="2021-02-26T11:25:11.512" v="1994"/>
          <ac:picMkLst>
            <pc:docMk/>
            <pc:sldMk cId="16329337" sldId="1973"/>
            <ac:picMk id="219" creationId="{03F4EB77-6DD5-47F9-BF44-04F0DEAD6F04}"/>
          </ac:picMkLst>
        </pc:picChg>
        <pc:picChg chg="mod">
          <ac:chgData name="Abbona, Carlo" userId="d3776b0b-c38f-4277-a5f9-1851a4918783" providerId="ADAL" clId="{8F354461-30F5-463E-A17B-3B4236B784D4}" dt="2021-02-26T11:25:11.512" v="1994"/>
          <ac:picMkLst>
            <pc:docMk/>
            <pc:sldMk cId="16329337" sldId="1973"/>
            <ac:picMk id="225" creationId="{1C549D6D-1A82-45F0-8441-B30550DC40E2}"/>
          </ac:picMkLst>
        </pc:picChg>
        <pc:picChg chg="mod">
          <ac:chgData name="Abbona, Carlo" userId="d3776b0b-c38f-4277-a5f9-1851a4918783" providerId="ADAL" clId="{8F354461-30F5-463E-A17B-3B4236B784D4}" dt="2021-02-26T11:25:11.512" v="1994"/>
          <ac:picMkLst>
            <pc:docMk/>
            <pc:sldMk cId="16329337" sldId="1973"/>
            <ac:picMk id="227" creationId="{8990A577-95CB-4CDC-A42B-35BCD741E478}"/>
          </ac:picMkLst>
        </pc:picChg>
        <pc:picChg chg="mod">
          <ac:chgData name="Abbona, Carlo" userId="d3776b0b-c38f-4277-a5f9-1851a4918783" providerId="ADAL" clId="{8F354461-30F5-463E-A17B-3B4236B784D4}" dt="2021-02-26T11:25:11.512" v="1994"/>
          <ac:picMkLst>
            <pc:docMk/>
            <pc:sldMk cId="16329337" sldId="1973"/>
            <ac:picMk id="228" creationId="{25E5EFF7-9E61-4BB7-BDBE-8B38FB0CA051}"/>
          </ac:picMkLst>
        </pc:picChg>
        <pc:picChg chg="mod">
          <ac:chgData name="Abbona, Carlo" userId="d3776b0b-c38f-4277-a5f9-1851a4918783" providerId="ADAL" clId="{8F354461-30F5-463E-A17B-3B4236B784D4}" dt="2021-02-26T11:25:11.512" v="1994"/>
          <ac:picMkLst>
            <pc:docMk/>
            <pc:sldMk cId="16329337" sldId="1973"/>
            <ac:picMk id="237" creationId="{FF9B8A6B-277E-4735-B644-9D32F1FFBAB8}"/>
          </ac:picMkLst>
        </pc:picChg>
        <pc:picChg chg="add mod">
          <ac:chgData name="Abbona, Carlo" userId="d3776b0b-c38f-4277-a5f9-1851a4918783" providerId="ADAL" clId="{8F354461-30F5-463E-A17B-3B4236B784D4}" dt="2021-02-26T11:30:11.664" v="2150" actId="1038"/>
          <ac:picMkLst>
            <pc:docMk/>
            <pc:sldMk cId="16329337" sldId="1973"/>
            <ac:picMk id="253" creationId="{96996DCF-8BE4-46A3-B9F1-5F2EDE4F6E46}"/>
          </ac:picMkLst>
        </pc:picChg>
        <pc:picChg chg="add mod">
          <ac:chgData name="Abbona, Carlo" userId="d3776b0b-c38f-4277-a5f9-1851a4918783" providerId="ADAL" clId="{8F354461-30F5-463E-A17B-3B4236B784D4}" dt="2021-02-26T11:30:11.664" v="2150" actId="1038"/>
          <ac:picMkLst>
            <pc:docMk/>
            <pc:sldMk cId="16329337" sldId="1973"/>
            <ac:picMk id="259" creationId="{142514CB-91E5-4376-B187-51A353ED0583}"/>
          </ac:picMkLst>
        </pc:picChg>
        <pc:picChg chg="add mod">
          <ac:chgData name="Abbona, Carlo" userId="d3776b0b-c38f-4277-a5f9-1851a4918783" providerId="ADAL" clId="{8F354461-30F5-463E-A17B-3B4236B784D4}" dt="2021-02-26T11:30:11.664" v="2150" actId="1038"/>
          <ac:picMkLst>
            <pc:docMk/>
            <pc:sldMk cId="16329337" sldId="1973"/>
            <ac:picMk id="263" creationId="{7C685893-F28B-438B-9A4B-601153B093DB}"/>
          </ac:picMkLst>
        </pc:picChg>
        <pc:picChg chg="add mod">
          <ac:chgData name="Abbona, Carlo" userId="d3776b0b-c38f-4277-a5f9-1851a4918783" providerId="ADAL" clId="{8F354461-30F5-463E-A17B-3B4236B784D4}" dt="2021-02-26T11:30:11.664" v="2150" actId="1038"/>
          <ac:picMkLst>
            <pc:docMk/>
            <pc:sldMk cId="16329337" sldId="1973"/>
            <ac:picMk id="273" creationId="{EFC34365-4433-442F-8F98-539A1FAA681E}"/>
          </ac:picMkLst>
        </pc:picChg>
        <pc:picChg chg="add mod">
          <ac:chgData name="Abbona, Carlo" userId="d3776b0b-c38f-4277-a5f9-1851a4918783" providerId="ADAL" clId="{8F354461-30F5-463E-A17B-3B4236B784D4}" dt="2021-02-26T11:30:11.664" v="2150" actId="1038"/>
          <ac:picMkLst>
            <pc:docMk/>
            <pc:sldMk cId="16329337" sldId="1973"/>
            <ac:picMk id="289" creationId="{C98FAD6A-51E7-4AD1-B888-AA9E5CD65154}"/>
          </ac:picMkLst>
        </pc:picChg>
        <pc:cxnChg chg="del">
          <ac:chgData name="Abbona, Carlo" userId="d3776b0b-c38f-4277-a5f9-1851a4918783" providerId="ADAL" clId="{8F354461-30F5-463E-A17B-3B4236B784D4}" dt="2021-02-26T11:22:10.099" v="1844" actId="478"/>
          <ac:cxnSpMkLst>
            <pc:docMk/>
            <pc:sldMk cId="16329337" sldId="1973"/>
            <ac:cxnSpMk id="55" creationId="{6EB2D7EE-0EA2-4A8B-8080-A09B518B2217}"/>
          </ac:cxnSpMkLst>
        </pc:cxnChg>
        <pc:cxnChg chg="del">
          <ac:chgData name="Abbona, Carlo" userId="d3776b0b-c38f-4277-a5f9-1851a4918783" providerId="ADAL" clId="{8F354461-30F5-463E-A17B-3B4236B784D4}" dt="2021-02-26T11:22:10.099" v="1844" actId="478"/>
          <ac:cxnSpMkLst>
            <pc:docMk/>
            <pc:sldMk cId="16329337" sldId="1973"/>
            <ac:cxnSpMk id="62" creationId="{DC5352FA-D1D0-48B2-870B-65A536CE1EA2}"/>
          </ac:cxnSpMkLst>
        </pc:cxnChg>
        <pc:cxnChg chg="del">
          <ac:chgData name="Abbona, Carlo" userId="d3776b0b-c38f-4277-a5f9-1851a4918783" providerId="ADAL" clId="{8F354461-30F5-463E-A17B-3B4236B784D4}" dt="2021-02-26T11:22:10.099" v="1844" actId="478"/>
          <ac:cxnSpMkLst>
            <pc:docMk/>
            <pc:sldMk cId="16329337" sldId="1973"/>
            <ac:cxnSpMk id="63" creationId="{72E91602-0869-4C99-AE8A-C8FC1EF14FA4}"/>
          </ac:cxnSpMkLst>
        </pc:cxnChg>
        <pc:cxnChg chg="del">
          <ac:chgData name="Abbona, Carlo" userId="d3776b0b-c38f-4277-a5f9-1851a4918783" providerId="ADAL" clId="{8F354461-30F5-463E-A17B-3B4236B784D4}" dt="2021-02-26T11:22:10.099" v="1844" actId="478"/>
          <ac:cxnSpMkLst>
            <pc:docMk/>
            <pc:sldMk cId="16329337" sldId="1973"/>
            <ac:cxnSpMk id="64" creationId="{257A2181-5BD3-47C5-9371-2883E73BB186}"/>
          </ac:cxnSpMkLst>
        </pc:cxnChg>
        <pc:cxnChg chg="del">
          <ac:chgData name="Abbona, Carlo" userId="d3776b0b-c38f-4277-a5f9-1851a4918783" providerId="ADAL" clId="{8F354461-30F5-463E-A17B-3B4236B784D4}" dt="2021-02-26T11:22:10.099" v="1844" actId="478"/>
          <ac:cxnSpMkLst>
            <pc:docMk/>
            <pc:sldMk cId="16329337" sldId="1973"/>
            <ac:cxnSpMk id="65" creationId="{CF698BBA-81AD-475A-8EFC-69A1E0387CE4}"/>
          </ac:cxnSpMkLst>
        </pc:cxnChg>
        <pc:cxnChg chg="del">
          <ac:chgData name="Abbona, Carlo" userId="d3776b0b-c38f-4277-a5f9-1851a4918783" providerId="ADAL" clId="{8F354461-30F5-463E-A17B-3B4236B784D4}" dt="2021-02-26T11:22:10.099" v="1844" actId="478"/>
          <ac:cxnSpMkLst>
            <pc:docMk/>
            <pc:sldMk cId="16329337" sldId="1973"/>
            <ac:cxnSpMk id="66" creationId="{F9D6B16C-687B-490A-99C7-346AE34BF0F0}"/>
          </ac:cxnSpMkLst>
        </pc:cxnChg>
        <pc:cxnChg chg="del">
          <ac:chgData name="Abbona, Carlo" userId="d3776b0b-c38f-4277-a5f9-1851a4918783" providerId="ADAL" clId="{8F354461-30F5-463E-A17B-3B4236B784D4}" dt="2021-02-26T11:22:10.099" v="1844" actId="478"/>
          <ac:cxnSpMkLst>
            <pc:docMk/>
            <pc:sldMk cId="16329337" sldId="1973"/>
            <ac:cxnSpMk id="67" creationId="{68CD5133-50A3-4BE1-8023-82DF7D1DE762}"/>
          </ac:cxnSpMkLst>
        </pc:cxnChg>
        <pc:cxnChg chg="del">
          <ac:chgData name="Abbona, Carlo" userId="d3776b0b-c38f-4277-a5f9-1851a4918783" providerId="ADAL" clId="{8F354461-30F5-463E-A17B-3B4236B784D4}" dt="2021-02-26T11:22:10.099" v="1844" actId="478"/>
          <ac:cxnSpMkLst>
            <pc:docMk/>
            <pc:sldMk cId="16329337" sldId="1973"/>
            <ac:cxnSpMk id="68" creationId="{F7A455AF-8FC9-4F4D-BAC7-3CF1A913873D}"/>
          </ac:cxnSpMkLst>
        </pc:cxnChg>
        <pc:cxnChg chg="del">
          <ac:chgData name="Abbona, Carlo" userId="d3776b0b-c38f-4277-a5f9-1851a4918783" providerId="ADAL" clId="{8F354461-30F5-463E-A17B-3B4236B784D4}" dt="2021-02-26T11:22:10.099" v="1844" actId="478"/>
          <ac:cxnSpMkLst>
            <pc:docMk/>
            <pc:sldMk cId="16329337" sldId="1973"/>
            <ac:cxnSpMk id="69" creationId="{D073BAE1-17DC-4872-83D7-8687FF60EAE8}"/>
          </ac:cxnSpMkLst>
        </pc:cxnChg>
        <pc:cxnChg chg="del">
          <ac:chgData name="Abbona, Carlo" userId="d3776b0b-c38f-4277-a5f9-1851a4918783" providerId="ADAL" clId="{8F354461-30F5-463E-A17B-3B4236B784D4}" dt="2021-02-26T11:22:10.099" v="1844" actId="478"/>
          <ac:cxnSpMkLst>
            <pc:docMk/>
            <pc:sldMk cId="16329337" sldId="1973"/>
            <ac:cxnSpMk id="70" creationId="{8E883CDA-82BA-4B2D-B01C-95EC22AE6612}"/>
          </ac:cxnSpMkLst>
        </pc:cxnChg>
        <pc:cxnChg chg="del">
          <ac:chgData name="Abbona, Carlo" userId="d3776b0b-c38f-4277-a5f9-1851a4918783" providerId="ADAL" clId="{8F354461-30F5-463E-A17B-3B4236B784D4}" dt="2021-02-26T11:22:10.099" v="1844" actId="478"/>
          <ac:cxnSpMkLst>
            <pc:docMk/>
            <pc:sldMk cId="16329337" sldId="1973"/>
            <ac:cxnSpMk id="71" creationId="{FF8D228A-7601-41FB-BBE1-936DEF6C99C4}"/>
          </ac:cxnSpMkLst>
        </pc:cxnChg>
        <pc:cxnChg chg="del">
          <ac:chgData name="Abbona, Carlo" userId="d3776b0b-c38f-4277-a5f9-1851a4918783" providerId="ADAL" clId="{8F354461-30F5-463E-A17B-3B4236B784D4}" dt="2021-02-26T11:22:10.099" v="1844" actId="478"/>
          <ac:cxnSpMkLst>
            <pc:docMk/>
            <pc:sldMk cId="16329337" sldId="1973"/>
            <ac:cxnSpMk id="72" creationId="{54C9DD55-97F1-4235-9129-4125E667F8C2}"/>
          </ac:cxnSpMkLst>
        </pc:cxnChg>
        <pc:cxnChg chg="del">
          <ac:chgData name="Abbona, Carlo" userId="d3776b0b-c38f-4277-a5f9-1851a4918783" providerId="ADAL" clId="{8F354461-30F5-463E-A17B-3B4236B784D4}" dt="2021-02-26T11:22:10.099" v="1844" actId="478"/>
          <ac:cxnSpMkLst>
            <pc:docMk/>
            <pc:sldMk cId="16329337" sldId="1973"/>
            <ac:cxnSpMk id="74" creationId="{96E7B3C8-5C31-4B98-9778-82B74256C446}"/>
          </ac:cxnSpMkLst>
        </pc:cxnChg>
        <pc:cxnChg chg="del">
          <ac:chgData name="Abbona, Carlo" userId="d3776b0b-c38f-4277-a5f9-1851a4918783" providerId="ADAL" clId="{8F354461-30F5-463E-A17B-3B4236B784D4}" dt="2021-02-26T11:22:10.099" v="1844" actId="478"/>
          <ac:cxnSpMkLst>
            <pc:docMk/>
            <pc:sldMk cId="16329337" sldId="1973"/>
            <ac:cxnSpMk id="75" creationId="{84C5A9A6-4C1F-4A4B-8612-D450144F4857}"/>
          </ac:cxnSpMkLst>
        </pc:cxnChg>
        <pc:cxnChg chg="del">
          <ac:chgData name="Abbona, Carlo" userId="d3776b0b-c38f-4277-a5f9-1851a4918783" providerId="ADAL" clId="{8F354461-30F5-463E-A17B-3B4236B784D4}" dt="2021-02-26T11:22:10.099" v="1844" actId="478"/>
          <ac:cxnSpMkLst>
            <pc:docMk/>
            <pc:sldMk cId="16329337" sldId="1973"/>
            <ac:cxnSpMk id="76" creationId="{61DD710E-6612-42F5-94C5-950BD392F37B}"/>
          </ac:cxnSpMkLst>
        </pc:cxnChg>
        <pc:cxnChg chg="del">
          <ac:chgData name="Abbona, Carlo" userId="d3776b0b-c38f-4277-a5f9-1851a4918783" providerId="ADAL" clId="{8F354461-30F5-463E-A17B-3B4236B784D4}" dt="2021-02-26T11:22:10.099" v="1844" actId="478"/>
          <ac:cxnSpMkLst>
            <pc:docMk/>
            <pc:sldMk cId="16329337" sldId="1973"/>
            <ac:cxnSpMk id="77" creationId="{92B5FDC1-10B2-4800-A938-F46A61D4715B}"/>
          </ac:cxnSpMkLst>
        </pc:cxnChg>
        <pc:cxnChg chg="del">
          <ac:chgData name="Abbona, Carlo" userId="d3776b0b-c38f-4277-a5f9-1851a4918783" providerId="ADAL" clId="{8F354461-30F5-463E-A17B-3B4236B784D4}" dt="2021-02-26T11:22:10.099" v="1844" actId="478"/>
          <ac:cxnSpMkLst>
            <pc:docMk/>
            <pc:sldMk cId="16329337" sldId="1973"/>
            <ac:cxnSpMk id="78" creationId="{6A0F38BE-EA38-4978-8CDF-FEEF8BFA311C}"/>
          </ac:cxnSpMkLst>
        </pc:cxnChg>
        <pc:cxnChg chg="del">
          <ac:chgData name="Abbona, Carlo" userId="d3776b0b-c38f-4277-a5f9-1851a4918783" providerId="ADAL" clId="{8F354461-30F5-463E-A17B-3B4236B784D4}" dt="2021-02-26T11:22:10.099" v="1844" actId="478"/>
          <ac:cxnSpMkLst>
            <pc:docMk/>
            <pc:sldMk cId="16329337" sldId="1973"/>
            <ac:cxnSpMk id="83" creationId="{DC84DABF-14DC-41E0-8A3E-D2C422832AAF}"/>
          </ac:cxnSpMkLst>
        </pc:cxnChg>
        <pc:cxnChg chg="del">
          <ac:chgData name="Abbona, Carlo" userId="d3776b0b-c38f-4277-a5f9-1851a4918783" providerId="ADAL" clId="{8F354461-30F5-463E-A17B-3B4236B784D4}" dt="2021-02-26T11:22:10.099" v="1844" actId="478"/>
          <ac:cxnSpMkLst>
            <pc:docMk/>
            <pc:sldMk cId="16329337" sldId="1973"/>
            <ac:cxnSpMk id="84" creationId="{44FDB859-48C8-43FE-88EE-49A14BE2CB65}"/>
          </ac:cxnSpMkLst>
        </pc:cxnChg>
        <pc:cxnChg chg="del">
          <ac:chgData name="Abbona, Carlo" userId="d3776b0b-c38f-4277-a5f9-1851a4918783" providerId="ADAL" clId="{8F354461-30F5-463E-A17B-3B4236B784D4}" dt="2021-02-26T11:22:10.099" v="1844" actId="478"/>
          <ac:cxnSpMkLst>
            <pc:docMk/>
            <pc:sldMk cId="16329337" sldId="1973"/>
            <ac:cxnSpMk id="86" creationId="{0A99CC37-B4DF-4FA7-9CA7-01984AE76CAB}"/>
          </ac:cxnSpMkLst>
        </pc:cxnChg>
        <pc:cxnChg chg="del">
          <ac:chgData name="Abbona, Carlo" userId="d3776b0b-c38f-4277-a5f9-1851a4918783" providerId="ADAL" clId="{8F354461-30F5-463E-A17B-3B4236B784D4}" dt="2021-02-26T11:22:10.099" v="1844" actId="478"/>
          <ac:cxnSpMkLst>
            <pc:docMk/>
            <pc:sldMk cId="16329337" sldId="1973"/>
            <ac:cxnSpMk id="89" creationId="{DABF7062-B43E-4E2C-B761-7C74E5282593}"/>
          </ac:cxnSpMkLst>
        </pc:cxnChg>
        <pc:cxnChg chg="del">
          <ac:chgData name="Abbona, Carlo" userId="d3776b0b-c38f-4277-a5f9-1851a4918783" providerId="ADAL" clId="{8F354461-30F5-463E-A17B-3B4236B784D4}" dt="2021-02-26T11:22:10.099" v="1844" actId="478"/>
          <ac:cxnSpMkLst>
            <pc:docMk/>
            <pc:sldMk cId="16329337" sldId="1973"/>
            <ac:cxnSpMk id="90" creationId="{93B70AB0-43E6-4EB9-BAC4-3036D4B643A4}"/>
          </ac:cxnSpMkLst>
        </pc:cxnChg>
        <pc:cxnChg chg="del">
          <ac:chgData name="Abbona, Carlo" userId="d3776b0b-c38f-4277-a5f9-1851a4918783" providerId="ADAL" clId="{8F354461-30F5-463E-A17B-3B4236B784D4}" dt="2021-02-26T11:22:10.099" v="1844" actId="478"/>
          <ac:cxnSpMkLst>
            <pc:docMk/>
            <pc:sldMk cId="16329337" sldId="1973"/>
            <ac:cxnSpMk id="91" creationId="{16DDF5DF-44F4-4660-ACA4-E0F820619D38}"/>
          </ac:cxnSpMkLst>
        </pc:cxnChg>
        <pc:cxnChg chg="del">
          <ac:chgData name="Abbona, Carlo" userId="d3776b0b-c38f-4277-a5f9-1851a4918783" providerId="ADAL" clId="{8F354461-30F5-463E-A17B-3B4236B784D4}" dt="2021-02-26T11:22:10.099" v="1844" actId="478"/>
          <ac:cxnSpMkLst>
            <pc:docMk/>
            <pc:sldMk cId="16329337" sldId="1973"/>
            <ac:cxnSpMk id="92" creationId="{F34BAA17-AF45-4C53-9EC4-F5532A36A23E}"/>
          </ac:cxnSpMkLst>
        </pc:cxnChg>
        <pc:cxnChg chg="del">
          <ac:chgData name="Abbona, Carlo" userId="d3776b0b-c38f-4277-a5f9-1851a4918783" providerId="ADAL" clId="{8F354461-30F5-463E-A17B-3B4236B784D4}" dt="2021-02-26T11:22:10.099" v="1844" actId="478"/>
          <ac:cxnSpMkLst>
            <pc:docMk/>
            <pc:sldMk cId="16329337" sldId="1973"/>
            <ac:cxnSpMk id="93" creationId="{94E24C90-F84B-46F2-86D5-E8897A1A9920}"/>
          </ac:cxnSpMkLst>
        </pc:cxnChg>
        <pc:cxnChg chg="del">
          <ac:chgData name="Abbona, Carlo" userId="d3776b0b-c38f-4277-a5f9-1851a4918783" providerId="ADAL" clId="{8F354461-30F5-463E-A17B-3B4236B784D4}" dt="2021-02-26T11:22:10.099" v="1844" actId="478"/>
          <ac:cxnSpMkLst>
            <pc:docMk/>
            <pc:sldMk cId="16329337" sldId="1973"/>
            <ac:cxnSpMk id="96" creationId="{B54AD271-1137-4006-B74E-BCEA33C08341}"/>
          </ac:cxnSpMkLst>
        </pc:cxnChg>
        <pc:cxnChg chg="del">
          <ac:chgData name="Abbona, Carlo" userId="d3776b0b-c38f-4277-a5f9-1851a4918783" providerId="ADAL" clId="{8F354461-30F5-463E-A17B-3B4236B784D4}" dt="2021-02-26T11:22:10.099" v="1844" actId="478"/>
          <ac:cxnSpMkLst>
            <pc:docMk/>
            <pc:sldMk cId="16329337" sldId="1973"/>
            <ac:cxnSpMk id="97" creationId="{E495F73B-3CAF-4D4A-87EA-3FB87BB0F807}"/>
          </ac:cxnSpMkLst>
        </pc:cxnChg>
        <pc:cxnChg chg="del">
          <ac:chgData name="Abbona, Carlo" userId="d3776b0b-c38f-4277-a5f9-1851a4918783" providerId="ADAL" clId="{8F354461-30F5-463E-A17B-3B4236B784D4}" dt="2021-02-26T11:22:10.099" v="1844" actId="478"/>
          <ac:cxnSpMkLst>
            <pc:docMk/>
            <pc:sldMk cId="16329337" sldId="1973"/>
            <ac:cxnSpMk id="98" creationId="{968628F6-9725-4358-A74A-F14A5EE35B79}"/>
          </ac:cxnSpMkLst>
        </pc:cxnChg>
        <pc:cxnChg chg="del">
          <ac:chgData name="Abbona, Carlo" userId="d3776b0b-c38f-4277-a5f9-1851a4918783" providerId="ADAL" clId="{8F354461-30F5-463E-A17B-3B4236B784D4}" dt="2021-02-26T11:22:10.099" v="1844" actId="478"/>
          <ac:cxnSpMkLst>
            <pc:docMk/>
            <pc:sldMk cId="16329337" sldId="1973"/>
            <ac:cxnSpMk id="100" creationId="{9E5D252F-F53E-48E4-992A-0C466C7766C7}"/>
          </ac:cxnSpMkLst>
        </pc:cxnChg>
        <pc:cxnChg chg="del">
          <ac:chgData name="Abbona, Carlo" userId="d3776b0b-c38f-4277-a5f9-1851a4918783" providerId="ADAL" clId="{8F354461-30F5-463E-A17B-3B4236B784D4}" dt="2021-02-26T11:22:10.099" v="1844" actId="478"/>
          <ac:cxnSpMkLst>
            <pc:docMk/>
            <pc:sldMk cId="16329337" sldId="1973"/>
            <ac:cxnSpMk id="101" creationId="{7270658C-9BBC-4DFD-8905-727DB88450F3}"/>
          </ac:cxnSpMkLst>
        </pc:cxnChg>
        <pc:cxnChg chg="del">
          <ac:chgData name="Abbona, Carlo" userId="d3776b0b-c38f-4277-a5f9-1851a4918783" providerId="ADAL" clId="{8F354461-30F5-463E-A17B-3B4236B784D4}" dt="2021-02-26T11:22:10.099" v="1844" actId="478"/>
          <ac:cxnSpMkLst>
            <pc:docMk/>
            <pc:sldMk cId="16329337" sldId="1973"/>
            <ac:cxnSpMk id="104" creationId="{1A877FD5-4AB4-4318-AA06-7B79C4E61E8F}"/>
          </ac:cxnSpMkLst>
        </pc:cxnChg>
        <pc:cxnChg chg="del">
          <ac:chgData name="Abbona, Carlo" userId="d3776b0b-c38f-4277-a5f9-1851a4918783" providerId="ADAL" clId="{8F354461-30F5-463E-A17B-3B4236B784D4}" dt="2021-02-26T11:22:12.600" v="1845" actId="478"/>
          <ac:cxnSpMkLst>
            <pc:docMk/>
            <pc:sldMk cId="16329337" sldId="1973"/>
            <ac:cxnSpMk id="106" creationId="{8C7B41C9-A7C6-4834-A775-6805B8BB1E64}"/>
          </ac:cxnSpMkLst>
        </pc:cxnChg>
        <pc:cxnChg chg="del">
          <ac:chgData name="Abbona, Carlo" userId="d3776b0b-c38f-4277-a5f9-1851a4918783" providerId="ADAL" clId="{8F354461-30F5-463E-A17B-3B4236B784D4}" dt="2021-02-26T11:22:10.099" v="1844" actId="478"/>
          <ac:cxnSpMkLst>
            <pc:docMk/>
            <pc:sldMk cId="16329337" sldId="1973"/>
            <ac:cxnSpMk id="107" creationId="{E42E24DB-7A69-4DD4-B839-55A6DD315320}"/>
          </ac:cxnSpMkLst>
        </pc:cxnChg>
        <pc:cxnChg chg="del">
          <ac:chgData name="Abbona, Carlo" userId="d3776b0b-c38f-4277-a5f9-1851a4918783" providerId="ADAL" clId="{8F354461-30F5-463E-A17B-3B4236B784D4}" dt="2021-02-26T11:22:10.099" v="1844" actId="478"/>
          <ac:cxnSpMkLst>
            <pc:docMk/>
            <pc:sldMk cId="16329337" sldId="1973"/>
            <ac:cxnSpMk id="109" creationId="{C052EE1D-95D9-462B-831A-AC60E117FEA4}"/>
          </ac:cxnSpMkLst>
        </pc:cxnChg>
        <pc:cxnChg chg="del">
          <ac:chgData name="Abbona, Carlo" userId="d3776b0b-c38f-4277-a5f9-1851a4918783" providerId="ADAL" clId="{8F354461-30F5-463E-A17B-3B4236B784D4}" dt="2021-02-26T11:22:10.099" v="1844" actId="478"/>
          <ac:cxnSpMkLst>
            <pc:docMk/>
            <pc:sldMk cId="16329337" sldId="1973"/>
            <ac:cxnSpMk id="110" creationId="{7132FA39-648A-42DB-80E6-D07819D93D96}"/>
          </ac:cxnSpMkLst>
        </pc:cxnChg>
        <pc:cxnChg chg="del">
          <ac:chgData name="Abbona, Carlo" userId="d3776b0b-c38f-4277-a5f9-1851a4918783" providerId="ADAL" clId="{8F354461-30F5-463E-A17B-3B4236B784D4}" dt="2021-02-26T11:22:10.099" v="1844" actId="478"/>
          <ac:cxnSpMkLst>
            <pc:docMk/>
            <pc:sldMk cId="16329337" sldId="1973"/>
            <ac:cxnSpMk id="111" creationId="{5E67499C-95B9-416A-AB14-B5C7D73142EF}"/>
          </ac:cxnSpMkLst>
        </pc:cxnChg>
        <pc:cxnChg chg="del">
          <ac:chgData name="Abbona, Carlo" userId="d3776b0b-c38f-4277-a5f9-1851a4918783" providerId="ADAL" clId="{8F354461-30F5-463E-A17B-3B4236B784D4}" dt="2021-02-26T11:22:10.099" v="1844" actId="478"/>
          <ac:cxnSpMkLst>
            <pc:docMk/>
            <pc:sldMk cId="16329337" sldId="1973"/>
            <ac:cxnSpMk id="112" creationId="{7025E070-7547-4968-94C6-BE45B3A9BF79}"/>
          </ac:cxnSpMkLst>
        </pc:cxnChg>
        <pc:cxnChg chg="mod">
          <ac:chgData name="Abbona, Carlo" userId="d3776b0b-c38f-4277-a5f9-1851a4918783" providerId="ADAL" clId="{8F354461-30F5-463E-A17B-3B4236B784D4}" dt="2021-02-26T11:23:00.666" v="1878"/>
          <ac:cxnSpMkLst>
            <pc:docMk/>
            <pc:sldMk cId="16329337" sldId="1973"/>
            <ac:cxnSpMk id="127" creationId="{2052B8F0-D4AC-4916-9FB9-17AC0832B001}"/>
          </ac:cxnSpMkLst>
        </pc:cxnChg>
        <pc:cxnChg chg="mod">
          <ac:chgData name="Abbona, Carlo" userId="d3776b0b-c38f-4277-a5f9-1851a4918783" providerId="ADAL" clId="{8F354461-30F5-463E-A17B-3B4236B784D4}" dt="2021-02-26T11:23:00.666" v="1878"/>
          <ac:cxnSpMkLst>
            <pc:docMk/>
            <pc:sldMk cId="16329337" sldId="1973"/>
            <ac:cxnSpMk id="128" creationId="{9DEAC50D-A526-4776-899E-134202F7C0BC}"/>
          </ac:cxnSpMkLst>
        </pc:cxnChg>
        <pc:cxnChg chg="mod">
          <ac:chgData name="Abbona, Carlo" userId="d3776b0b-c38f-4277-a5f9-1851a4918783" providerId="ADAL" clId="{8F354461-30F5-463E-A17B-3B4236B784D4}" dt="2021-02-26T11:23:00.666" v="1878"/>
          <ac:cxnSpMkLst>
            <pc:docMk/>
            <pc:sldMk cId="16329337" sldId="1973"/>
            <ac:cxnSpMk id="129" creationId="{795A9B76-2389-4470-9705-C0B7AA95AEF5}"/>
          </ac:cxnSpMkLst>
        </pc:cxnChg>
        <pc:cxnChg chg="mod">
          <ac:chgData name="Abbona, Carlo" userId="d3776b0b-c38f-4277-a5f9-1851a4918783" providerId="ADAL" clId="{8F354461-30F5-463E-A17B-3B4236B784D4}" dt="2021-02-26T11:23:00.666" v="1878"/>
          <ac:cxnSpMkLst>
            <pc:docMk/>
            <pc:sldMk cId="16329337" sldId="1973"/>
            <ac:cxnSpMk id="130" creationId="{D4DD2DBD-0FBD-4A88-8AA2-A9D896BD12E3}"/>
          </ac:cxnSpMkLst>
        </pc:cxnChg>
        <pc:cxnChg chg="mod">
          <ac:chgData name="Abbona, Carlo" userId="d3776b0b-c38f-4277-a5f9-1851a4918783" providerId="ADAL" clId="{8F354461-30F5-463E-A17B-3B4236B784D4}" dt="2021-02-26T11:23:00.666" v="1878"/>
          <ac:cxnSpMkLst>
            <pc:docMk/>
            <pc:sldMk cId="16329337" sldId="1973"/>
            <ac:cxnSpMk id="131" creationId="{2F370E26-AF42-45C0-A608-606F2F60DFA7}"/>
          </ac:cxnSpMkLst>
        </pc:cxnChg>
        <pc:cxnChg chg="mod">
          <ac:chgData name="Abbona, Carlo" userId="d3776b0b-c38f-4277-a5f9-1851a4918783" providerId="ADAL" clId="{8F354461-30F5-463E-A17B-3B4236B784D4}" dt="2021-02-26T11:23:00.666" v="1878"/>
          <ac:cxnSpMkLst>
            <pc:docMk/>
            <pc:sldMk cId="16329337" sldId="1973"/>
            <ac:cxnSpMk id="132" creationId="{26A1CDDC-30D7-40D6-8967-B1A92A04108C}"/>
          </ac:cxnSpMkLst>
        </pc:cxnChg>
        <pc:cxnChg chg="mod">
          <ac:chgData name="Abbona, Carlo" userId="d3776b0b-c38f-4277-a5f9-1851a4918783" providerId="ADAL" clId="{8F354461-30F5-463E-A17B-3B4236B784D4}" dt="2021-02-26T11:23:00.666" v="1878"/>
          <ac:cxnSpMkLst>
            <pc:docMk/>
            <pc:sldMk cId="16329337" sldId="1973"/>
            <ac:cxnSpMk id="133" creationId="{CF174731-5A60-4168-84A1-EA99E3F35D81}"/>
          </ac:cxnSpMkLst>
        </pc:cxnChg>
        <pc:cxnChg chg="mod">
          <ac:chgData name="Abbona, Carlo" userId="d3776b0b-c38f-4277-a5f9-1851a4918783" providerId="ADAL" clId="{8F354461-30F5-463E-A17B-3B4236B784D4}" dt="2021-02-26T11:23:00.666" v="1878"/>
          <ac:cxnSpMkLst>
            <pc:docMk/>
            <pc:sldMk cId="16329337" sldId="1973"/>
            <ac:cxnSpMk id="134" creationId="{716F0568-935F-45D5-B1E5-E80D12E2AC9F}"/>
          </ac:cxnSpMkLst>
        </pc:cxnChg>
        <pc:cxnChg chg="mod">
          <ac:chgData name="Abbona, Carlo" userId="d3776b0b-c38f-4277-a5f9-1851a4918783" providerId="ADAL" clId="{8F354461-30F5-463E-A17B-3B4236B784D4}" dt="2021-02-26T11:23:00.666" v="1878"/>
          <ac:cxnSpMkLst>
            <pc:docMk/>
            <pc:sldMk cId="16329337" sldId="1973"/>
            <ac:cxnSpMk id="135" creationId="{F3A3B5AA-5530-4523-A78E-BB14A1CBD99E}"/>
          </ac:cxnSpMkLst>
        </pc:cxnChg>
        <pc:cxnChg chg="mod">
          <ac:chgData name="Abbona, Carlo" userId="d3776b0b-c38f-4277-a5f9-1851a4918783" providerId="ADAL" clId="{8F354461-30F5-463E-A17B-3B4236B784D4}" dt="2021-02-26T11:23:00.666" v="1878"/>
          <ac:cxnSpMkLst>
            <pc:docMk/>
            <pc:sldMk cId="16329337" sldId="1973"/>
            <ac:cxnSpMk id="136" creationId="{57245BCF-B223-4C15-ABE6-13D796B64CBF}"/>
          </ac:cxnSpMkLst>
        </pc:cxnChg>
        <pc:cxnChg chg="mod">
          <ac:chgData name="Abbona, Carlo" userId="d3776b0b-c38f-4277-a5f9-1851a4918783" providerId="ADAL" clId="{8F354461-30F5-463E-A17B-3B4236B784D4}" dt="2021-02-26T11:23:00.666" v="1878"/>
          <ac:cxnSpMkLst>
            <pc:docMk/>
            <pc:sldMk cId="16329337" sldId="1973"/>
            <ac:cxnSpMk id="137" creationId="{2A780235-C2C5-493B-B823-F23ABEBA2CB0}"/>
          </ac:cxnSpMkLst>
        </pc:cxnChg>
        <pc:cxnChg chg="mod">
          <ac:chgData name="Abbona, Carlo" userId="d3776b0b-c38f-4277-a5f9-1851a4918783" providerId="ADAL" clId="{8F354461-30F5-463E-A17B-3B4236B784D4}" dt="2021-02-26T11:23:00.666" v="1878"/>
          <ac:cxnSpMkLst>
            <pc:docMk/>
            <pc:sldMk cId="16329337" sldId="1973"/>
            <ac:cxnSpMk id="140" creationId="{F30DB618-2D35-4B77-B365-E539F78F4EF1}"/>
          </ac:cxnSpMkLst>
        </pc:cxnChg>
        <pc:cxnChg chg="mod">
          <ac:chgData name="Abbona, Carlo" userId="d3776b0b-c38f-4277-a5f9-1851a4918783" providerId="ADAL" clId="{8F354461-30F5-463E-A17B-3B4236B784D4}" dt="2021-02-26T11:23:00.666" v="1878"/>
          <ac:cxnSpMkLst>
            <pc:docMk/>
            <pc:sldMk cId="16329337" sldId="1973"/>
            <ac:cxnSpMk id="141" creationId="{E3736539-6F5D-4DB4-A634-807430429FAE}"/>
          </ac:cxnSpMkLst>
        </pc:cxnChg>
        <pc:cxnChg chg="mod">
          <ac:chgData name="Abbona, Carlo" userId="d3776b0b-c38f-4277-a5f9-1851a4918783" providerId="ADAL" clId="{8F354461-30F5-463E-A17B-3B4236B784D4}" dt="2021-02-26T11:23:00.666" v="1878"/>
          <ac:cxnSpMkLst>
            <pc:docMk/>
            <pc:sldMk cId="16329337" sldId="1973"/>
            <ac:cxnSpMk id="142" creationId="{495CD369-A256-42FC-A5AD-8CF9B4D79C65}"/>
          </ac:cxnSpMkLst>
        </pc:cxnChg>
        <pc:cxnChg chg="mod">
          <ac:chgData name="Abbona, Carlo" userId="d3776b0b-c38f-4277-a5f9-1851a4918783" providerId="ADAL" clId="{8F354461-30F5-463E-A17B-3B4236B784D4}" dt="2021-02-26T11:23:00.666" v="1878"/>
          <ac:cxnSpMkLst>
            <pc:docMk/>
            <pc:sldMk cId="16329337" sldId="1973"/>
            <ac:cxnSpMk id="143" creationId="{F908DFF5-7D79-4A57-9D99-F17393B2F4A5}"/>
          </ac:cxnSpMkLst>
        </pc:cxnChg>
        <pc:cxnChg chg="mod">
          <ac:chgData name="Abbona, Carlo" userId="d3776b0b-c38f-4277-a5f9-1851a4918783" providerId="ADAL" clId="{8F354461-30F5-463E-A17B-3B4236B784D4}" dt="2021-02-26T11:23:00.666" v="1878"/>
          <ac:cxnSpMkLst>
            <pc:docMk/>
            <pc:sldMk cId="16329337" sldId="1973"/>
            <ac:cxnSpMk id="148" creationId="{279EFE4F-8C36-407B-9155-66DBBFEE4653}"/>
          </ac:cxnSpMkLst>
        </pc:cxnChg>
        <pc:cxnChg chg="mod">
          <ac:chgData name="Abbona, Carlo" userId="d3776b0b-c38f-4277-a5f9-1851a4918783" providerId="ADAL" clId="{8F354461-30F5-463E-A17B-3B4236B784D4}" dt="2021-02-26T11:23:00.666" v="1878"/>
          <ac:cxnSpMkLst>
            <pc:docMk/>
            <pc:sldMk cId="16329337" sldId="1973"/>
            <ac:cxnSpMk id="149" creationId="{F5EA71FE-5646-4136-8799-4686F2E7428A}"/>
          </ac:cxnSpMkLst>
        </pc:cxnChg>
        <pc:cxnChg chg="mod">
          <ac:chgData name="Abbona, Carlo" userId="d3776b0b-c38f-4277-a5f9-1851a4918783" providerId="ADAL" clId="{8F354461-30F5-463E-A17B-3B4236B784D4}" dt="2021-02-26T11:23:00.666" v="1878"/>
          <ac:cxnSpMkLst>
            <pc:docMk/>
            <pc:sldMk cId="16329337" sldId="1973"/>
            <ac:cxnSpMk id="150" creationId="{15423C89-A367-4DC8-8A32-883D8F692864}"/>
          </ac:cxnSpMkLst>
        </pc:cxnChg>
        <pc:cxnChg chg="mod">
          <ac:chgData name="Abbona, Carlo" userId="d3776b0b-c38f-4277-a5f9-1851a4918783" providerId="ADAL" clId="{8F354461-30F5-463E-A17B-3B4236B784D4}" dt="2021-02-26T11:23:00.666" v="1878"/>
          <ac:cxnSpMkLst>
            <pc:docMk/>
            <pc:sldMk cId="16329337" sldId="1973"/>
            <ac:cxnSpMk id="152" creationId="{4C116E1F-E150-4B2C-9511-BCA1E450033F}"/>
          </ac:cxnSpMkLst>
        </pc:cxnChg>
        <pc:cxnChg chg="mod">
          <ac:chgData name="Abbona, Carlo" userId="d3776b0b-c38f-4277-a5f9-1851a4918783" providerId="ADAL" clId="{8F354461-30F5-463E-A17B-3B4236B784D4}" dt="2021-02-26T11:23:00.666" v="1878"/>
          <ac:cxnSpMkLst>
            <pc:docMk/>
            <pc:sldMk cId="16329337" sldId="1973"/>
            <ac:cxnSpMk id="153" creationId="{7B57AB43-955D-4281-B795-D20AF61F1804}"/>
          </ac:cxnSpMkLst>
        </pc:cxnChg>
        <pc:cxnChg chg="mod">
          <ac:chgData name="Abbona, Carlo" userId="d3776b0b-c38f-4277-a5f9-1851a4918783" providerId="ADAL" clId="{8F354461-30F5-463E-A17B-3B4236B784D4}" dt="2021-02-26T11:23:00.666" v="1878"/>
          <ac:cxnSpMkLst>
            <pc:docMk/>
            <pc:sldMk cId="16329337" sldId="1973"/>
            <ac:cxnSpMk id="155" creationId="{C8AA3239-B4E6-44FE-AC8D-F8EFD85C0341}"/>
          </ac:cxnSpMkLst>
        </pc:cxnChg>
        <pc:cxnChg chg="mod">
          <ac:chgData name="Abbona, Carlo" userId="d3776b0b-c38f-4277-a5f9-1851a4918783" providerId="ADAL" clId="{8F354461-30F5-463E-A17B-3B4236B784D4}" dt="2021-02-26T11:23:00.666" v="1878"/>
          <ac:cxnSpMkLst>
            <pc:docMk/>
            <pc:sldMk cId="16329337" sldId="1973"/>
            <ac:cxnSpMk id="157" creationId="{251C1045-4D52-45C2-A741-1B722AF0FE0D}"/>
          </ac:cxnSpMkLst>
        </pc:cxnChg>
        <pc:cxnChg chg="mod">
          <ac:chgData name="Abbona, Carlo" userId="d3776b0b-c38f-4277-a5f9-1851a4918783" providerId="ADAL" clId="{8F354461-30F5-463E-A17B-3B4236B784D4}" dt="2021-02-26T11:23:00.666" v="1878"/>
          <ac:cxnSpMkLst>
            <pc:docMk/>
            <pc:sldMk cId="16329337" sldId="1973"/>
            <ac:cxnSpMk id="158" creationId="{1B14D800-3C34-4C55-A482-7D42FDE9C0D6}"/>
          </ac:cxnSpMkLst>
        </pc:cxnChg>
        <pc:cxnChg chg="add del mod">
          <ac:chgData name="Abbona, Carlo" userId="d3776b0b-c38f-4277-a5f9-1851a4918783" providerId="ADAL" clId="{8F354461-30F5-463E-A17B-3B4236B784D4}" dt="2021-02-26T11:24:02.897" v="1986"/>
          <ac:cxnSpMkLst>
            <pc:docMk/>
            <pc:sldMk cId="16329337" sldId="1973"/>
            <ac:cxnSpMk id="159" creationId="{56F448D4-DCAB-42A5-ADC8-D826BBF175C0}"/>
          </ac:cxnSpMkLst>
        </pc:cxnChg>
        <pc:cxnChg chg="add del mod">
          <ac:chgData name="Abbona, Carlo" userId="d3776b0b-c38f-4277-a5f9-1851a4918783" providerId="ADAL" clId="{8F354461-30F5-463E-A17B-3B4236B784D4}" dt="2021-02-26T11:24:02.897" v="1986"/>
          <ac:cxnSpMkLst>
            <pc:docMk/>
            <pc:sldMk cId="16329337" sldId="1973"/>
            <ac:cxnSpMk id="161" creationId="{3C3A79D4-7C84-4F37-B1DA-1DEC00AA3A5C}"/>
          </ac:cxnSpMkLst>
        </pc:cxnChg>
        <pc:cxnChg chg="add del mod">
          <ac:chgData name="Abbona, Carlo" userId="d3776b0b-c38f-4277-a5f9-1851a4918783" providerId="ADAL" clId="{8F354461-30F5-463E-A17B-3B4236B784D4}" dt="2021-02-26T11:24:02.897" v="1986"/>
          <ac:cxnSpMkLst>
            <pc:docMk/>
            <pc:sldMk cId="16329337" sldId="1973"/>
            <ac:cxnSpMk id="162" creationId="{750793F2-9A28-4463-BBD4-5C338E56FCB1}"/>
          </ac:cxnSpMkLst>
        </pc:cxnChg>
        <pc:cxnChg chg="add del mod">
          <ac:chgData name="Abbona, Carlo" userId="d3776b0b-c38f-4277-a5f9-1851a4918783" providerId="ADAL" clId="{8F354461-30F5-463E-A17B-3B4236B784D4}" dt="2021-02-26T11:24:02.897" v="1986"/>
          <ac:cxnSpMkLst>
            <pc:docMk/>
            <pc:sldMk cId="16329337" sldId="1973"/>
            <ac:cxnSpMk id="163" creationId="{11341ADC-BE9D-4D80-8B79-F54959FF2290}"/>
          </ac:cxnSpMkLst>
        </pc:cxnChg>
        <pc:cxnChg chg="add del mod">
          <ac:chgData name="Abbona, Carlo" userId="d3776b0b-c38f-4277-a5f9-1851a4918783" providerId="ADAL" clId="{8F354461-30F5-463E-A17B-3B4236B784D4}" dt="2021-02-26T11:24:02.897" v="1986"/>
          <ac:cxnSpMkLst>
            <pc:docMk/>
            <pc:sldMk cId="16329337" sldId="1973"/>
            <ac:cxnSpMk id="164" creationId="{7FD1C52B-1583-4594-900B-A1C94547C5D2}"/>
          </ac:cxnSpMkLst>
        </pc:cxnChg>
        <pc:cxnChg chg="add del mod">
          <ac:chgData name="Abbona, Carlo" userId="d3776b0b-c38f-4277-a5f9-1851a4918783" providerId="ADAL" clId="{8F354461-30F5-463E-A17B-3B4236B784D4}" dt="2021-02-26T11:24:02.897" v="1986"/>
          <ac:cxnSpMkLst>
            <pc:docMk/>
            <pc:sldMk cId="16329337" sldId="1973"/>
            <ac:cxnSpMk id="165" creationId="{D1F05D03-D8B0-4052-8583-F65CC60C2834}"/>
          </ac:cxnSpMkLst>
        </pc:cxnChg>
        <pc:cxnChg chg="add del mod">
          <ac:chgData name="Abbona, Carlo" userId="d3776b0b-c38f-4277-a5f9-1851a4918783" providerId="ADAL" clId="{8F354461-30F5-463E-A17B-3B4236B784D4}" dt="2021-02-26T11:24:02.897" v="1986"/>
          <ac:cxnSpMkLst>
            <pc:docMk/>
            <pc:sldMk cId="16329337" sldId="1973"/>
            <ac:cxnSpMk id="167" creationId="{07403D62-8C33-4B2E-B8FD-96458B37DD3B}"/>
          </ac:cxnSpMkLst>
        </pc:cxnChg>
        <pc:cxnChg chg="add del mod">
          <ac:chgData name="Abbona, Carlo" userId="d3776b0b-c38f-4277-a5f9-1851a4918783" providerId="ADAL" clId="{8F354461-30F5-463E-A17B-3B4236B784D4}" dt="2021-02-26T11:24:02.897" v="1986"/>
          <ac:cxnSpMkLst>
            <pc:docMk/>
            <pc:sldMk cId="16329337" sldId="1973"/>
            <ac:cxnSpMk id="168" creationId="{09B279D0-A984-4B2D-A89A-95E6FB1B3983}"/>
          </ac:cxnSpMkLst>
        </pc:cxnChg>
        <pc:cxnChg chg="add del mod">
          <ac:chgData name="Abbona, Carlo" userId="d3776b0b-c38f-4277-a5f9-1851a4918783" providerId="ADAL" clId="{8F354461-30F5-463E-A17B-3B4236B784D4}" dt="2021-02-26T11:24:02.897" v="1986"/>
          <ac:cxnSpMkLst>
            <pc:docMk/>
            <pc:sldMk cId="16329337" sldId="1973"/>
            <ac:cxnSpMk id="169" creationId="{9C6F5C98-530F-4FDB-8F93-89AA7B324191}"/>
          </ac:cxnSpMkLst>
        </pc:cxnChg>
        <pc:cxnChg chg="add del mod">
          <ac:chgData name="Abbona, Carlo" userId="d3776b0b-c38f-4277-a5f9-1851a4918783" providerId="ADAL" clId="{8F354461-30F5-463E-A17B-3B4236B784D4}" dt="2021-02-26T11:24:02.897" v="1986"/>
          <ac:cxnSpMkLst>
            <pc:docMk/>
            <pc:sldMk cId="16329337" sldId="1973"/>
            <ac:cxnSpMk id="170" creationId="{5F51CC26-EC67-424E-9FF3-089536C5B06F}"/>
          </ac:cxnSpMkLst>
        </pc:cxnChg>
        <pc:cxnChg chg="add del mod">
          <ac:chgData name="Abbona, Carlo" userId="d3776b0b-c38f-4277-a5f9-1851a4918783" providerId="ADAL" clId="{8F354461-30F5-463E-A17B-3B4236B784D4}" dt="2021-02-26T11:24:02.897" v="1986"/>
          <ac:cxnSpMkLst>
            <pc:docMk/>
            <pc:sldMk cId="16329337" sldId="1973"/>
            <ac:cxnSpMk id="171" creationId="{3971CD18-DDF9-449E-B9A1-FDE478FD039B}"/>
          </ac:cxnSpMkLst>
        </pc:cxnChg>
        <pc:cxnChg chg="add del mod">
          <ac:chgData name="Abbona, Carlo" userId="d3776b0b-c38f-4277-a5f9-1851a4918783" providerId="ADAL" clId="{8F354461-30F5-463E-A17B-3B4236B784D4}" dt="2021-02-26T11:24:02.897" v="1986"/>
          <ac:cxnSpMkLst>
            <pc:docMk/>
            <pc:sldMk cId="16329337" sldId="1973"/>
            <ac:cxnSpMk id="174" creationId="{26BF4740-7D1C-42C7-9179-50D933C6AA5D}"/>
          </ac:cxnSpMkLst>
        </pc:cxnChg>
        <pc:cxnChg chg="add del mod">
          <ac:chgData name="Abbona, Carlo" userId="d3776b0b-c38f-4277-a5f9-1851a4918783" providerId="ADAL" clId="{8F354461-30F5-463E-A17B-3B4236B784D4}" dt="2021-02-26T11:24:02.897" v="1986"/>
          <ac:cxnSpMkLst>
            <pc:docMk/>
            <pc:sldMk cId="16329337" sldId="1973"/>
            <ac:cxnSpMk id="175" creationId="{4E7CE100-DC5E-4B24-9BF0-745857A370DE}"/>
          </ac:cxnSpMkLst>
        </pc:cxnChg>
        <pc:cxnChg chg="add del mod">
          <ac:chgData name="Abbona, Carlo" userId="d3776b0b-c38f-4277-a5f9-1851a4918783" providerId="ADAL" clId="{8F354461-30F5-463E-A17B-3B4236B784D4}" dt="2021-02-26T11:24:02.897" v="1986"/>
          <ac:cxnSpMkLst>
            <pc:docMk/>
            <pc:sldMk cId="16329337" sldId="1973"/>
            <ac:cxnSpMk id="176" creationId="{86139134-80A6-47E2-B049-90C961CE41B0}"/>
          </ac:cxnSpMkLst>
        </pc:cxnChg>
        <pc:cxnChg chg="add del mod">
          <ac:chgData name="Abbona, Carlo" userId="d3776b0b-c38f-4277-a5f9-1851a4918783" providerId="ADAL" clId="{8F354461-30F5-463E-A17B-3B4236B784D4}" dt="2021-02-26T11:24:02.897" v="1986"/>
          <ac:cxnSpMkLst>
            <pc:docMk/>
            <pc:sldMk cId="16329337" sldId="1973"/>
            <ac:cxnSpMk id="177" creationId="{0D6836EE-98BD-4D6B-A6C4-3F7351CFFC98}"/>
          </ac:cxnSpMkLst>
        </pc:cxnChg>
        <pc:cxnChg chg="mod">
          <ac:chgData name="Abbona, Carlo" userId="d3776b0b-c38f-4277-a5f9-1851a4918783" providerId="ADAL" clId="{8F354461-30F5-463E-A17B-3B4236B784D4}" dt="2021-02-26T11:23:00.666" v="1878"/>
          <ac:cxnSpMkLst>
            <pc:docMk/>
            <pc:sldMk cId="16329337" sldId="1973"/>
            <ac:cxnSpMk id="180" creationId="{FC7810DE-6453-4B13-B169-F14DCFC5C7D2}"/>
          </ac:cxnSpMkLst>
        </pc:cxnChg>
        <pc:cxnChg chg="mod">
          <ac:chgData name="Abbona, Carlo" userId="d3776b0b-c38f-4277-a5f9-1851a4918783" providerId="ADAL" clId="{8F354461-30F5-463E-A17B-3B4236B784D4}" dt="2021-02-26T11:23:00.666" v="1878"/>
          <ac:cxnSpMkLst>
            <pc:docMk/>
            <pc:sldMk cId="16329337" sldId="1973"/>
            <ac:cxnSpMk id="181" creationId="{AB4D3E3E-5253-4EB6-B85B-C20C910577B8}"/>
          </ac:cxnSpMkLst>
        </pc:cxnChg>
        <pc:cxnChg chg="add del mod">
          <ac:chgData name="Abbona, Carlo" userId="d3776b0b-c38f-4277-a5f9-1851a4918783" providerId="ADAL" clId="{8F354461-30F5-463E-A17B-3B4236B784D4}" dt="2021-02-26T11:24:02.897" v="1986"/>
          <ac:cxnSpMkLst>
            <pc:docMk/>
            <pc:sldMk cId="16329337" sldId="1973"/>
            <ac:cxnSpMk id="183" creationId="{D529E5CA-1A73-4145-9159-5B39283E1201}"/>
          </ac:cxnSpMkLst>
        </pc:cxnChg>
        <pc:cxnChg chg="add del mod">
          <ac:chgData name="Abbona, Carlo" userId="d3776b0b-c38f-4277-a5f9-1851a4918783" providerId="ADAL" clId="{8F354461-30F5-463E-A17B-3B4236B784D4}" dt="2021-02-26T11:24:02.897" v="1986"/>
          <ac:cxnSpMkLst>
            <pc:docMk/>
            <pc:sldMk cId="16329337" sldId="1973"/>
            <ac:cxnSpMk id="184" creationId="{B72B1C75-9D54-407E-8345-ABA8AA66E259}"/>
          </ac:cxnSpMkLst>
        </pc:cxnChg>
        <pc:cxnChg chg="add del mod">
          <ac:chgData name="Abbona, Carlo" userId="d3776b0b-c38f-4277-a5f9-1851a4918783" providerId="ADAL" clId="{8F354461-30F5-463E-A17B-3B4236B784D4}" dt="2021-02-26T11:24:02.897" v="1986"/>
          <ac:cxnSpMkLst>
            <pc:docMk/>
            <pc:sldMk cId="16329337" sldId="1973"/>
            <ac:cxnSpMk id="185" creationId="{8405F6C1-D59F-45F2-8BE4-C9DEB30C08D2}"/>
          </ac:cxnSpMkLst>
        </pc:cxnChg>
        <pc:cxnChg chg="add del mod">
          <ac:chgData name="Abbona, Carlo" userId="d3776b0b-c38f-4277-a5f9-1851a4918783" providerId="ADAL" clId="{8F354461-30F5-463E-A17B-3B4236B784D4}" dt="2021-02-26T11:24:02.897" v="1986"/>
          <ac:cxnSpMkLst>
            <pc:docMk/>
            <pc:sldMk cId="16329337" sldId="1973"/>
            <ac:cxnSpMk id="187" creationId="{244D21D2-0B81-4FD3-97A2-6B0EF4429A4D}"/>
          </ac:cxnSpMkLst>
        </pc:cxnChg>
        <pc:cxnChg chg="add del mod">
          <ac:chgData name="Abbona, Carlo" userId="d3776b0b-c38f-4277-a5f9-1851a4918783" providerId="ADAL" clId="{8F354461-30F5-463E-A17B-3B4236B784D4}" dt="2021-02-26T11:24:02.897" v="1986"/>
          <ac:cxnSpMkLst>
            <pc:docMk/>
            <pc:sldMk cId="16329337" sldId="1973"/>
            <ac:cxnSpMk id="188" creationId="{FC237779-C4CA-4A1E-984D-4B5A277D95B1}"/>
          </ac:cxnSpMkLst>
        </pc:cxnChg>
        <pc:cxnChg chg="add del mod">
          <ac:chgData name="Abbona, Carlo" userId="d3776b0b-c38f-4277-a5f9-1851a4918783" providerId="ADAL" clId="{8F354461-30F5-463E-A17B-3B4236B784D4}" dt="2021-02-26T11:24:02.897" v="1986"/>
          <ac:cxnSpMkLst>
            <pc:docMk/>
            <pc:sldMk cId="16329337" sldId="1973"/>
            <ac:cxnSpMk id="190" creationId="{C33472C8-65E0-420B-AA34-77417A7722DC}"/>
          </ac:cxnSpMkLst>
        </pc:cxnChg>
        <pc:cxnChg chg="add del mod">
          <ac:chgData name="Abbona, Carlo" userId="d3776b0b-c38f-4277-a5f9-1851a4918783" providerId="ADAL" clId="{8F354461-30F5-463E-A17B-3B4236B784D4}" dt="2021-02-26T11:24:02.897" v="1986"/>
          <ac:cxnSpMkLst>
            <pc:docMk/>
            <pc:sldMk cId="16329337" sldId="1973"/>
            <ac:cxnSpMk id="191" creationId="{E292A4E2-32C2-4F38-B2CE-0BFF962D680E}"/>
          </ac:cxnSpMkLst>
        </pc:cxnChg>
        <pc:cxnChg chg="add del mod">
          <ac:chgData name="Abbona, Carlo" userId="d3776b0b-c38f-4277-a5f9-1851a4918783" providerId="ADAL" clId="{8F354461-30F5-463E-A17B-3B4236B784D4}" dt="2021-02-26T11:24:02.897" v="1986"/>
          <ac:cxnSpMkLst>
            <pc:docMk/>
            <pc:sldMk cId="16329337" sldId="1973"/>
            <ac:cxnSpMk id="194" creationId="{4B88CF3F-9BBB-4F1F-BC11-F3E6E85475A8}"/>
          </ac:cxnSpMkLst>
        </pc:cxnChg>
        <pc:cxnChg chg="add del mod">
          <ac:chgData name="Abbona, Carlo" userId="d3776b0b-c38f-4277-a5f9-1851a4918783" providerId="ADAL" clId="{8F354461-30F5-463E-A17B-3B4236B784D4}" dt="2021-02-26T11:24:02.897" v="1986"/>
          <ac:cxnSpMkLst>
            <pc:docMk/>
            <pc:sldMk cId="16329337" sldId="1973"/>
            <ac:cxnSpMk id="195" creationId="{C80860A4-397F-43CD-8F31-D56C851ACEC8}"/>
          </ac:cxnSpMkLst>
        </pc:cxnChg>
        <pc:cxnChg chg="add del mod">
          <ac:chgData name="Abbona, Carlo" userId="d3776b0b-c38f-4277-a5f9-1851a4918783" providerId="ADAL" clId="{8F354461-30F5-463E-A17B-3B4236B784D4}" dt="2021-02-26T11:24:02.897" v="1986"/>
          <ac:cxnSpMkLst>
            <pc:docMk/>
            <pc:sldMk cId="16329337" sldId="1973"/>
            <ac:cxnSpMk id="196" creationId="{AF7FC2C8-528C-448D-8EF8-FCE7A0EE7791}"/>
          </ac:cxnSpMkLst>
        </pc:cxnChg>
        <pc:cxnChg chg="add del mod">
          <ac:chgData name="Abbona, Carlo" userId="d3776b0b-c38f-4277-a5f9-1851a4918783" providerId="ADAL" clId="{8F354461-30F5-463E-A17B-3B4236B784D4}" dt="2021-02-26T11:24:02.897" v="1986"/>
          <ac:cxnSpMkLst>
            <pc:docMk/>
            <pc:sldMk cId="16329337" sldId="1973"/>
            <ac:cxnSpMk id="197" creationId="{074FBC7E-8F57-4A89-8645-652E3B07C9B2}"/>
          </ac:cxnSpMkLst>
        </pc:cxnChg>
        <pc:cxnChg chg="add del mod">
          <ac:chgData name="Abbona, Carlo" userId="d3776b0b-c38f-4277-a5f9-1851a4918783" providerId="ADAL" clId="{8F354461-30F5-463E-A17B-3B4236B784D4}" dt="2021-02-26T11:24:02.897" v="1986"/>
          <ac:cxnSpMkLst>
            <pc:docMk/>
            <pc:sldMk cId="16329337" sldId="1973"/>
            <ac:cxnSpMk id="205" creationId="{D68183D1-94F1-431E-9607-0E04041E385C}"/>
          </ac:cxnSpMkLst>
        </pc:cxnChg>
        <pc:cxnChg chg="mod">
          <ac:chgData name="Abbona, Carlo" userId="d3776b0b-c38f-4277-a5f9-1851a4918783" providerId="ADAL" clId="{8F354461-30F5-463E-A17B-3B4236B784D4}" dt="2021-02-26T11:25:11.512" v="1994"/>
          <ac:cxnSpMkLst>
            <pc:docMk/>
            <pc:sldMk cId="16329337" sldId="1973"/>
            <ac:cxnSpMk id="208" creationId="{E47DBD77-F5ED-40F2-8C5F-EE9996ACBC49}"/>
          </ac:cxnSpMkLst>
        </pc:cxnChg>
        <pc:cxnChg chg="mod">
          <ac:chgData name="Abbona, Carlo" userId="d3776b0b-c38f-4277-a5f9-1851a4918783" providerId="ADAL" clId="{8F354461-30F5-463E-A17B-3B4236B784D4}" dt="2021-02-26T11:25:11.512" v="1994"/>
          <ac:cxnSpMkLst>
            <pc:docMk/>
            <pc:sldMk cId="16329337" sldId="1973"/>
            <ac:cxnSpMk id="209" creationId="{6FBAF0A6-076B-406D-973D-BEBD4A2B060D}"/>
          </ac:cxnSpMkLst>
        </pc:cxnChg>
        <pc:cxnChg chg="mod">
          <ac:chgData name="Abbona, Carlo" userId="d3776b0b-c38f-4277-a5f9-1851a4918783" providerId="ADAL" clId="{8F354461-30F5-463E-A17B-3B4236B784D4}" dt="2021-02-26T11:25:11.512" v="1994"/>
          <ac:cxnSpMkLst>
            <pc:docMk/>
            <pc:sldMk cId="16329337" sldId="1973"/>
            <ac:cxnSpMk id="210" creationId="{20D42B1B-A598-49F9-B0E6-5471C0574171}"/>
          </ac:cxnSpMkLst>
        </pc:cxnChg>
        <pc:cxnChg chg="mod">
          <ac:chgData name="Abbona, Carlo" userId="d3776b0b-c38f-4277-a5f9-1851a4918783" providerId="ADAL" clId="{8F354461-30F5-463E-A17B-3B4236B784D4}" dt="2021-02-26T11:25:11.512" v="1994"/>
          <ac:cxnSpMkLst>
            <pc:docMk/>
            <pc:sldMk cId="16329337" sldId="1973"/>
            <ac:cxnSpMk id="211" creationId="{054BC8EC-799A-427F-96D3-5E85A924C85D}"/>
          </ac:cxnSpMkLst>
        </pc:cxnChg>
        <pc:cxnChg chg="mod">
          <ac:chgData name="Abbona, Carlo" userId="d3776b0b-c38f-4277-a5f9-1851a4918783" providerId="ADAL" clId="{8F354461-30F5-463E-A17B-3B4236B784D4}" dt="2021-02-26T11:25:11.512" v="1994"/>
          <ac:cxnSpMkLst>
            <pc:docMk/>
            <pc:sldMk cId="16329337" sldId="1973"/>
            <ac:cxnSpMk id="212" creationId="{A47D5780-4BF5-40DD-B1DD-B217BBF4FE70}"/>
          </ac:cxnSpMkLst>
        </pc:cxnChg>
        <pc:cxnChg chg="mod">
          <ac:chgData name="Abbona, Carlo" userId="d3776b0b-c38f-4277-a5f9-1851a4918783" providerId="ADAL" clId="{8F354461-30F5-463E-A17B-3B4236B784D4}" dt="2021-02-26T11:25:11.512" v="1994"/>
          <ac:cxnSpMkLst>
            <pc:docMk/>
            <pc:sldMk cId="16329337" sldId="1973"/>
            <ac:cxnSpMk id="213" creationId="{A1749EB1-EAC9-464D-B7C8-25DCFEC93925}"/>
          </ac:cxnSpMkLst>
        </pc:cxnChg>
        <pc:cxnChg chg="mod">
          <ac:chgData name="Abbona, Carlo" userId="d3776b0b-c38f-4277-a5f9-1851a4918783" providerId="ADAL" clId="{8F354461-30F5-463E-A17B-3B4236B784D4}" dt="2021-02-26T11:25:11.512" v="1994"/>
          <ac:cxnSpMkLst>
            <pc:docMk/>
            <pc:sldMk cId="16329337" sldId="1973"/>
            <ac:cxnSpMk id="214" creationId="{A952D587-5833-4F77-9C24-267080685107}"/>
          </ac:cxnSpMkLst>
        </pc:cxnChg>
        <pc:cxnChg chg="mod">
          <ac:chgData name="Abbona, Carlo" userId="d3776b0b-c38f-4277-a5f9-1851a4918783" providerId="ADAL" clId="{8F354461-30F5-463E-A17B-3B4236B784D4}" dt="2021-02-26T11:25:11.512" v="1994"/>
          <ac:cxnSpMkLst>
            <pc:docMk/>
            <pc:sldMk cId="16329337" sldId="1973"/>
            <ac:cxnSpMk id="215" creationId="{6857E907-A129-42D8-85F8-99F8C9CC5FC4}"/>
          </ac:cxnSpMkLst>
        </pc:cxnChg>
        <pc:cxnChg chg="mod">
          <ac:chgData name="Abbona, Carlo" userId="d3776b0b-c38f-4277-a5f9-1851a4918783" providerId="ADAL" clId="{8F354461-30F5-463E-A17B-3B4236B784D4}" dt="2021-02-26T11:25:11.512" v="1994"/>
          <ac:cxnSpMkLst>
            <pc:docMk/>
            <pc:sldMk cId="16329337" sldId="1973"/>
            <ac:cxnSpMk id="216" creationId="{A9290B5D-5858-4D98-9255-6745EA7FD24E}"/>
          </ac:cxnSpMkLst>
        </pc:cxnChg>
        <pc:cxnChg chg="mod">
          <ac:chgData name="Abbona, Carlo" userId="d3776b0b-c38f-4277-a5f9-1851a4918783" providerId="ADAL" clId="{8F354461-30F5-463E-A17B-3B4236B784D4}" dt="2021-02-26T11:25:11.512" v="1994"/>
          <ac:cxnSpMkLst>
            <pc:docMk/>
            <pc:sldMk cId="16329337" sldId="1973"/>
            <ac:cxnSpMk id="217" creationId="{A3A47B7F-7AFE-4F79-A923-F2D0577D6FD8}"/>
          </ac:cxnSpMkLst>
        </pc:cxnChg>
        <pc:cxnChg chg="mod">
          <ac:chgData name="Abbona, Carlo" userId="d3776b0b-c38f-4277-a5f9-1851a4918783" providerId="ADAL" clId="{8F354461-30F5-463E-A17B-3B4236B784D4}" dt="2021-02-26T11:25:11.512" v="1994"/>
          <ac:cxnSpMkLst>
            <pc:docMk/>
            <pc:sldMk cId="16329337" sldId="1973"/>
            <ac:cxnSpMk id="218" creationId="{50B83FF3-97FC-4F75-B8C2-769F486AF205}"/>
          </ac:cxnSpMkLst>
        </pc:cxnChg>
        <pc:cxnChg chg="mod">
          <ac:chgData name="Abbona, Carlo" userId="d3776b0b-c38f-4277-a5f9-1851a4918783" providerId="ADAL" clId="{8F354461-30F5-463E-A17B-3B4236B784D4}" dt="2021-02-26T11:25:11.512" v="1994"/>
          <ac:cxnSpMkLst>
            <pc:docMk/>
            <pc:sldMk cId="16329337" sldId="1973"/>
            <ac:cxnSpMk id="221" creationId="{F399D311-3321-4157-A8A4-BF527AEB0AFB}"/>
          </ac:cxnSpMkLst>
        </pc:cxnChg>
        <pc:cxnChg chg="mod">
          <ac:chgData name="Abbona, Carlo" userId="d3776b0b-c38f-4277-a5f9-1851a4918783" providerId="ADAL" clId="{8F354461-30F5-463E-A17B-3B4236B784D4}" dt="2021-02-26T11:25:11.512" v="1994"/>
          <ac:cxnSpMkLst>
            <pc:docMk/>
            <pc:sldMk cId="16329337" sldId="1973"/>
            <ac:cxnSpMk id="222" creationId="{F2340178-6DF0-4C38-85CD-EA16E2E4FC09}"/>
          </ac:cxnSpMkLst>
        </pc:cxnChg>
        <pc:cxnChg chg="mod">
          <ac:chgData name="Abbona, Carlo" userId="d3776b0b-c38f-4277-a5f9-1851a4918783" providerId="ADAL" clId="{8F354461-30F5-463E-A17B-3B4236B784D4}" dt="2021-02-26T11:25:11.512" v="1994"/>
          <ac:cxnSpMkLst>
            <pc:docMk/>
            <pc:sldMk cId="16329337" sldId="1973"/>
            <ac:cxnSpMk id="223" creationId="{136DB9BF-B12F-4D73-8089-0C23576A0B34}"/>
          </ac:cxnSpMkLst>
        </pc:cxnChg>
        <pc:cxnChg chg="mod">
          <ac:chgData name="Abbona, Carlo" userId="d3776b0b-c38f-4277-a5f9-1851a4918783" providerId="ADAL" clId="{8F354461-30F5-463E-A17B-3B4236B784D4}" dt="2021-02-26T11:25:11.512" v="1994"/>
          <ac:cxnSpMkLst>
            <pc:docMk/>
            <pc:sldMk cId="16329337" sldId="1973"/>
            <ac:cxnSpMk id="224" creationId="{737A4057-FC09-4A32-909C-89B161272CBF}"/>
          </ac:cxnSpMkLst>
        </pc:cxnChg>
        <pc:cxnChg chg="mod">
          <ac:chgData name="Abbona, Carlo" userId="d3776b0b-c38f-4277-a5f9-1851a4918783" providerId="ADAL" clId="{8F354461-30F5-463E-A17B-3B4236B784D4}" dt="2021-02-26T11:25:11.512" v="1994"/>
          <ac:cxnSpMkLst>
            <pc:docMk/>
            <pc:sldMk cId="16329337" sldId="1973"/>
            <ac:cxnSpMk id="229" creationId="{D32832E5-D02A-4B56-AF33-9E3C4673C1EE}"/>
          </ac:cxnSpMkLst>
        </pc:cxnChg>
        <pc:cxnChg chg="mod">
          <ac:chgData name="Abbona, Carlo" userId="d3776b0b-c38f-4277-a5f9-1851a4918783" providerId="ADAL" clId="{8F354461-30F5-463E-A17B-3B4236B784D4}" dt="2021-02-26T11:25:11.512" v="1994"/>
          <ac:cxnSpMkLst>
            <pc:docMk/>
            <pc:sldMk cId="16329337" sldId="1973"/>
            <ac:cxnSpMk id="230" creationId="{B6858DA3-10A4-415A-BA30-285E33065966}"/>
          </ac:cxnSpMkLst>
        </pc:cxnChg>
        <pc:cxnChg chg="mod">
          <ac:chgData name="Abbona, Carlo" userId="d3776b0b-c38f-4277-a5f9-1851a4918783" providerId="ADAL" clId="{8F354461-30F5-463E-A17B-3B4236B784D4}" dt="2021-02-26T11:25:11.512" v="1994"/>
          <ac:cxnSpMkLst>
            <pc:docMk/>
            <pc:sldMk cId="16329337" sldId="1973"/>
            <ac:cxnSpMk id="231" creationId="{08B087C4-C643-4EEA-B626-745356645624}"/>
          </ac:cxnSpMkLst>
        </pc:cxnChg>
        <pc:cxnChg chg="mod">
          <ac:chgData name="Abbona, Carlo" userId="d3776b0b-c38f-4277-a5f9-1851a4918783" providerId="ADAL" clId="{8F354461-30F5-463E-A17B-3B4236B784D4}" dt="2021-02-26T11:25:11.512" v="1994"/>
          <ac:cxnSpMkLst>
            <pc:docMk/>
            <pc:sldMk cId="16329337" sldId="1973"/>
            <ac:cxnSpMk id="233" creationId="{1A4334DA-E224-4779-BDF2-6A9920ADC3C1}"/>
          </ac:cxnSpMkLst>
        </pc:cxnChg>
        <pc:cxnChg chg="mod">
          <ac:chgData name="Abbona, Carlo" userId="d3776b0b-c38f-4277-a5f9-1851a4918783" providerId="ADAL" clId="{8F354461-30F5-463E-A17B-3B4236B784D4}" dt="2021-02-26T11:25:11.512" v="1994"/>
          <ac:cxnSpMkLst>
            <pc:docMk/>
            <pc:sldMk cId="16329337" sldId="1973"/>
            <ac:cxnSpMk id="234" creationId="{9144AD0C-EA81-401E-A622-DAA958DD4E0C}"/>
          </ac:cxnSpMkLst>
        </pc:cxnChg>
        <pc:cxnChg chg="mod">
          <ac:chgData name="Abbona, Carlo" userId="d3776b0b-c38f-4277-a5f9-1851a4918783" providerId="ADAL" clId="{8F354461-30F5-463E-A17B-3B4236B784D4}" dt="2021-02-26T11:25:11.512" v="1994"/>
          <ac:cxnSpMkLst>
            <pc:docMk/>
            <pc:sldMk cId="16329337" sldId="1973"/>
            <ac:cxnSpMk id="236" creationId="{42BFA060-AD9E-40DC-A0BA-5CC959A73F99}"/>
          </ac:cxnSpMkLst>
        </pc:cxnChg>
        <pc:cxnChg chg="mod">
          <ac:chgData name="Abbona, Carlo" userId="d3776b0b-c38f-4277-a5f9-1851a4918783" providerId="ADAL" clId="{8F354461-30F5-463E-A17B-3B4236B784D4}" dt="2021-02-26T11:25:11.512" v="1994"/>
          <ac:cxnSpMkLst>
            <pc:docMk/>
            <pc:sldMk cId="16329337" sldId="1973"/>
            <ac:cxnSpMk id="238" creationId="{C5C52847-EE7F-465B-B9F2-CCEB7A2E8E4D}"/>
          </ac:cxnSpMkLst>
        </pc:cxnChg>
        <pc:cxnChg chg="mod">
          <ac:chgData name="Abbona, Carlo" userId="d3776b0b-c38f-4277-a5f9-1851a4918783" providerId="ADAL" clId="{8F354461-30F5-463E-A17B-3B4236B784D4}" dt="2021-02-26T11:25:11.512" v="1994"/>
          <ac:cxnSpMkLst>
            <pc:docMk/>
            <pc:sldMk cId="16329337" sldId="1973"/>
            <ac:cxnSpMk id="239" creationId="{5F9F949E-F70B-49BD-8404-701E1891830B}"/>
          </ac:cxnSpMkLst>
        </pc:cxnChg>
        <pc:cxnChg chg="add mod">
          <ac:chgData name="Abbona, Carlo" userId="d3776b0b-c38f-4277-a5f9-1851a4918783" providerId="ADAL" clId="{8F354461-30F5-463E-A17B-3B4236B784D4}" dt="2021-02-26T11:30:11.664" v="2150" actId="1038"/>
          <ac:cxnSpMkLst>
            <pc:docMk/>
            <pc:sldMk cId="16329337" sldId="1973"/>
            <ac:cxnSpMk id="240" creationId="{3DE3B3B9-B9F2-47BB-9B68-6421923FF3B8}"/>
          </ac:cxnSpMkLst>
        </pc:cxnChg>
        <pc:cxnChg chg="add mod">
          <ac:chgData name="Abbona, Carlo" userId="d3776b0b-c38f-4277-a5f9-1851a4918783" providerId="ADAL" clId="{8F354461-30F5-463E-A17B-3B4236B784D4}" dt="2021-02-26T11:30:11.664" v="2150" actId="1038"/>
          <ac:cxnSpMkLst>
            <pc:docMk/>
            <pc:sldMk cId="16329337" sldId="1973"/>
            <ac:cxnSpMk id="242" creationId="{5C01561C-864F-4D8C-BDB0-488D5439F059}"/>
          </ac:cxnSpMkLst>
        </pc:cxnChg>
        <pc:cxnChg chg="add mod">
          <ac:chgData name="Abbona, Carlo" userId="d3776b0b-c38f-4277-a5f9-1851a4918783" providerId="ADAL" clId="{8F354461-30F5-463E-A17B-3B4236B784D4}" dt="2021-02-26T11:30:11.664" v="2150" actId="1038"/>
          <ac:cxnSpMkLst>
            <pc:docMk/>
            <pc:sldMk cId="16329337" sldId="1973"/>
            <ac:cxnSpMk id="243" creationId="{67FE5F97-DF6A-499D-8A3A-C785E879967F}"/>
          </ac:cxnSpMkLst>
        </pc:cxnChg>
        <pc:cxnChg chg="add mod">
          <ac:chgData name="Abbona, Carlo" userId="d3776b0b-c38f-4277-a5f9-1851a4918783" providerId="ADAL" clId="{8F354461-30F5-463E-A17B-3B4236B784D4}" dt="2021-02-26T11:30:11.664" v="2150" actId="1038"/>
          <ac:cxnSpMkLst>
            <pc:docMk/>
            <pc:sldMk cId="16329337" sldId="1973"/>
            <ac:cxnSpMk id="244" creationId="{668A3358-7CEE-4CEC-82EE-AE18162BF006}"/>
          </ac:cxnSpMkLst>
        </pc:cxnChg>
        <pc:cxnChg chg="add mod">
          <ac:chgData name="Abbona, Carlo" userId="d3776b0b-c38f-4277-a5f9-1851a4918783" providerId="ADAL" clId="{8F354461-30F5-463E-A17B-3B4236B784D4}" dt="2021-02-26T11:30:11.664" v="2150" actId="1038"/>
          <ac:cxnSpMkLst>
            <pc:docMk/>
            <pc:sldMk cId="16329337" sldId="1973"/>
            <ac:cxnSpMk id="245" creationId="{368194F7-8858-4391-84FB-C8ABA373A36A}"/>
          </ac:cxnSpMkLst>
        </pc:cxnChg>
        <pc:cxnChg chg="add mod">
          <ac:chgData name="Abbona, Carlo" userId="d3776b0b-c38f-4277-a5f9-1851a4918783" providerId="ADAL" clId="{8F354461-30F5-463E-A17B-3B4236B784D4}" dt="2021-02-26T11:30:11.664" v="2150" actId="1038"/>
          <ac:cxnSpMkLst>
            <pc:docMk/>
            <pc:sldMk cId="16329337" sldId="1973"/>
            <ac:cxnSpMk id="246" creationId="{3B4049F2-0F3C-40CA-86C7-275444878BAC}"/>
          </ac:cxnSpMkLst>
        </pc:cxnChg>
        <pc:cxnChg chg="add mod">
          <ac:chgData name="Abbona, Carlo" userId="d3776b0b-c38f-4277-a5f9-1851a4918783" providerId="ADAL" clId="{8F354461-30F5-463E-A17B-3B4236B784D4}" dt="2021-02-26T11:30:11.664" v="2150" actId="1038"/>
          <ac:cxnSpMkLst>
            <pc:docMk/>
            <pc:sldMk cId="16329337" sldId="1973"/>
            <ac:cxnSpMk id="248" creationId="{EA3A9815-1B71-41B8-9594-1C88E80CD7CE}"/>
          </ac:cxnSpMkLst>
        </pc:cxnChg>
        <pc:cxnChg chg="add mod">
          <ac:chgData name="Abbona, Carlo" userId="d3776b0b-c38f-4277-a5f9-1851a4918783" providerId="ADAL" clId="{8F354461-30F5-463E-A17B-3B4236B784D4}" dt="2021-02-26T11:30:11.664" v="2150" actId="1038"/>
          <ac:cxnSpMkLst>
            <pc:docMk/>
            <pc:sldMk cId="16329337" sldId="1973"/>
            <ac:cxnSpMk id="249" creationId="{3CE1ACA7-38C7-49BE-BF58-4C6C3FA122E8}"/>
          </ac:cxnSpMkLst>
        </pc:cxnChg>
        <pc:cxnChg chg="add mod">
          <ac:chgData name="Abbona, Carlo" userId="d3776b0b-c38f-4277-a5f9-1851a4918783" providerId="ADAL" clId="{8F354461-30F5-463E-A17B-3B4236B784D4}" dt="2021-02-26T11:30:11.664" v="2150" actId="1038"/>
          <ac:cxnSpMkLst>
            <pc:docMk/>
            <pc:sldMk cId="16329337" sldId="1973"/>
            <ac:cxnSpMk id="250" creationId="{EF503870-FCB0-4AA2-8FDB-20612D03D4D2}"/>
          </ac:cxnSpMkLst>
        </pc:cxnChg>
        <pc:cxnChg chg="add mod">
          <ac:chgData name="Abbona, Carlo" userId="d3776b0b-c38f-4277-a5f9-1851a4918783" providerId="ADAL" clId="{8F354461-30F5-463E-A17B-3B4236B784D4}" dt="2021-02-26T11:30:11.664" v="2150" actId="1038"/>
          <ac:cxnSpMkLst>
            <pc:docMk/>
            <pc:sldMk cId="16329337" sldId="1973"/>
            <ac:cxnSpMk id="251" creationId="{530FBE93-F0E6-4250-8556-D9035B1D6F29}"/>
          </ac:cxnSpMkLst>
        </pc:cxnChg>
        <pc:cxnChg chg="add mod">
          <ac:chgData name="Abbona, Carlo" userId="d3776b0b-c38f-4277-a5f9-1851a4918783" providerId="ADAL" clId="{8F354461-30F5-463E-A17B-3B4236B784D4}" dt="2021-02-26T11:30:11.664" v="2150" actId="1038"/>
          <ac:cxnSpMkLst>
            <pc:docMk/>
            <pc:sldMk cId="16329337" sldId="1973"/>
            <ac:cxnSpMk id="252" creationId="{6EC0F197-B4D1-4853-9174-222C6D5C64EC}"/>
          </ac:cxnSpMkLst>
        </pc:cxnChg>
        <pc:cxnChg chg="add mod">
          <ac:chgData name="Abbona, Carlo" userId="d3776b0b-c38f-4277-a5f9-1851a4918783" providerId="ADAL" clId="{8F354461-30F5-463E-A17B-3B4236B784D4}" dt="2021-02-26T11:30:11.664" v="2150" actId="1038"/>
          <ac:cxnSpMkLst>
            <pc:docMk/>
            <pc:sldMk cId="16329337" sldId="1973"/>
            <ac:cxnSpMk id="255" creationId="{A013860B-0ADC-4DDA-9521-75CC0392C763}"/>
          </ac:cxnSpMkLst>
        </pc:cxnChg>
        <pc:cxnChg chg="add mod">
          <ac:chgData name="Abbona, Carlo" userId="d3776b0b-c38f-4277-a5f9-1851a4918783" providerId="ADAL" clId="{8F354461-30F5-463E-A17B-3B4236B784D4}" dt="2021-02-26T11:30:11.664" v="2150" actId="1038"/>
          <ac:cxnSpMkLst>
            <pc:docMk/>
            <pc:sldMk cId="16329337" sldId="1973"/>
            <ac:cxnSpMk id="256" creationId="{9D59BE99-52D2-47A6-A527-7B246C15C408}"/>
          </ac:cxnSpMkLst>
        </pc:cxnChg>
        <pc:cxnChg chg="add mod">
          <ac:chgData name="Abbona, Carlo" userId="d3776b0b-c38f-4277-a5f9-1851a4918783" providerId="ADAL" clId="{8F354461-30F5-463E-A17B-3B4236B784D4}" dt="2021-02-26T11:30:11.664" v="2150" actId="1038"/>
          <ac:cxnSpMkLst>
            <pc:docMk/>
            <pc:sldMk cId="16329337" sldId="1973"/>
            <ac:cxnSpMk id="257" creationId="{206CB336-1D5E-488E-BE19-D4D302BDB43F}"/>
          </ac:cxnSpMkLst>
        </pc:cxnChg>
        <pc:cxnChg chg="add mod">
          <ac:chgData name="Abbona, Carlo" userId="d3776b0b-c38f-4277-a5f9-1851a4918783" providerId="ADAL" clId="{8F354461-30F5-463E-A17B-3B4236B784D4}" dt="2021-02-26T11:30:11.664" v="2150" actId="1038"/>
          <ac:cxnSpMkLst>
            <pc:docMk/>
            <pc:sldMk cId="16329337" sldId="1973"/>
            <ac:cxnSpMk id="258" creationId="{BF0580C3-23F5-46CA-BA2F-C959362FE306}"/>
          </ac:cxnSpMkLst>
        </pc:cxnChg>
        <pc:cxnChg chg="mod">
          <ac:chgData name="Abbona, Carlo" userId="d3776b0b-c38f-4277-a5f9-1851a4918783" providerId="ADAL" clId="{8F354461-30F5-463E-A17B-3B4236B784D4}" dt="2021-02-26T11:25:11.512" v="1994"/>
          <ac:cxnSpMkLst>
            <pc:docMk/>
            <pc:sldMk cId="16329337" sldId="1973"/>
            <ac:cxnSpMk id="261" creationId="{71FCD974-436F-4534-A533-1A27A49E2DEF}"/>
          </ac:cxnSpMkLst>
        </pc:cxnChg>
        <pc:cxnChg chg="mod">
          <ac:chgData name="Abbona, Carlo" userId="d3776b0b-c38f-4277-a5f9-1851a4918783" providerId="ADAL" clId="{8F354461-30F5-463E-A17B-3B4236B784D4}" dt="2021-02-26T11:25:11.512" v="1994"/>
          <ac:cxnSpMkLst>
            <pc:docMk/>
            <pc:sldMk cId="16329337" sldId="1973"/>
            <ac:cxnSpMk id="262" creationId="{123D6BD1-3527-4761-9C79-FBD8447D7C85}"/>
          </ac:cxnSpMkLst>
        </pc:cxnChg>
        <pc:cxnChg chg="add mod">
          <ac:chgData name="Abbona, Carlo" userId="d3776b0b-c38f-4277-a5f9-1851a4918783" providerId="ADAL" clId="{8F354461-30F5-463E-A17B-3B4236B784D4}" dt="2021-02-26T11:30:11.664" v="2150" actId="1038"/>
          <ac:cxnSpMkLst>
            <pc:docMk/>
            <pc:sldMk cId="16329337" sldId="1973"/>
            <ac:cxnSpMk id="264" creationId="{901ECB33-533D-4082-BD82-30EC8B7A505D}"/>
          </ac:cxnSpMkLst>
        </pc:cxnChg>
        <pc:cxnChg chg="add mod">
          <ac:chgData name="Abbona, Carlo" userId="d3776b0b-c38f-4277-a5f9-1851a4918783" providerId="ADAL" clId="{8F354461-30F5-463E-A17B-3B4236B784D4}" dt="2021-02-26T11:30:11.664" v="2150" actId="1038"/>
          <ac:cxnSpMkLst>
            <pc:docMk/>
            <pc:sldMk cId="16329337" sldId="1973"/>
            <ac:cxnSpMk id="265" creationId="{893E6512-FCE2-40E3-971D-D0B063F71B49}"/>
          </ac:cxnSpMkLst>
        </pc:cxnChg>
        <pc:cxnChg chg="add mod">
          <ac:chgData name="Abbona, Carlo" userId="d3776b0b-c38f-4277-a5f9-1851a4918783" providerId="ADAL" clId="{8F354461-30F5-463E-A17B-3B4236B784D4}" dt="2021-02-26T11:30:11.664" v="2150" actId="1038"/>
          <ac:cxnSpMkLst>
            <pc:docMk/>
            <pc:sldMk cId="16329337" sldId="1973"/>
            <ac:cxnSpMk id="266" creationId="{D01D289D-5208-4464-BFDB-49ED5E6784C1}"/>
          </ac:cxnSpMkLst>
        </pc:cxnChg>
        <pc:cxnChg chg="add mod">
          <ac:chgData name="Abbona, Carlo" userId="d3776b0b-c38f-4277-a5f9-1851a4918783" providerId="ADAL" clId="{8F354461-30F5-463E-A17B-3B4236B784D4}" dt="2021-02-26T11:30:11.664" v="2150" actId="1038"/>
          <ac:cxnSpMkLst>
            <pc:docMk/>
            <pc:sldMk cId="16329337" sldId="1973"/>
            <ac:cxnSpMk id="268" creationId="{FB7803E2-BC9B-485B-83A2-6D7DA13426FD}"/>
          </ac:cxnSpMkLst>
        </pc:cxnChg>
        <pc:cxnChg chg="add mod">
          <ac:chgData name="Abbona, Carlo" userId="d3776b0b-c38f-4277-a5f9-1851a4918783" providerId="ADAL" clId="{8F354461-30F5-463E-A17B-3B4236B784D4}" dt="2021-02-26T11:30:11.664" v="2150" actId="1038"/>
          <ac:cxnSpMkLst>
            <pc:docMk/>
            <pc:sldMk cId="16329337" sldId="1973"/>
            <ac:cxnSpMk id="269" creationId="{063CCFCC-7AAD-4878-95BB-72D41F52B8A0}"/>
          </ac:cxnSpMkLst>
        </pc:cxnChg>
        <pc:cxnChg chg="add mod">
          <ac:chgData name="Abbona, Carlo" userId="d3776b0b-c38f-4277-a5f9-1851a4918783" providerId="ADAL" clId="{8F354461-30F5-463E-A17B-3B4236B784D4}" dt="2021-02-26T11:30:11.664" v="2150" actId="1038"/>
          <ac:cxnSpMkLst>
            <pc:docMk/>
            <pc:sldMk cId="16329337" sldId="1973"/>
            <ac:cxnSpMk id="271" creationId="{E4680765-8C72-4518-A5DE-3968EC0E82C3}"/>
          </ac:cxnSpMkLst>
        </pc:cxnChg>
        <pc:cxnChg chg="add mod">
          <ac:chgData name="Abbona, Carlo" userId="d3776b0b-c38f-4277-a5f9-1851a4918783" providerId="ADAL" clId="{8F354461-30F5-463E-A17B-3B4236B784D4}" dt="2021-02-26T11:30:11.664" v="2150" actId="1038"/>
          <ac:cxnSpMkLst>
            <pc:docMk/>
            <pc:sldMk cId="16329337" sldId="1973"/>
            <ac:cxnSpMk id="272" creationId="{26FCC0C1-4A6A-4B1B-9E5E-F8EA6F2BDC34}"/>
          </ac:cxnSpMkLst>
        </pc:cxnChg>
        <pc:cxnChg chg="add mod">
          <ac:chgData name="Abbona, Carlo" userId="d3776b0b-c38f-4277-a5f9-1851a4918783" providerId="ADAL" clId="{8F354461-30F5-463E-A17B-3B4236B784D4}" dt="2021-02-26T11:30:11.664" v="2150" actId="1038"/>
          <ac:cxnSpMkLst>
            <pc:docMk/>
            <pc:sldMk cId="16329337" sldId="1973"/>
            <ac:cxnSpMk id="275" creationId="{108B0BE4-5D0D-4EF5-9668-D2930556A427}"/>
          </ac:cxnSpMkLst>
        </pc:cxnChg>
        <pc:cxnChg chg="add mod">
          <ac:chgData name="Abbona, Carlo" userId="d3776b0b-c38f-4277-a5f9-1851a4918783" providerId="ADAL" clId="{8F354461-30F5-463E-A17B-3B4236B784D4}" dt="2021-02-26T11:30:11.664" v="2150" actId="1038"/>
          <ac:cxnSpMkLst>
            <pc:docMk/>
            <pc:sldMk cId="16329337" sldId="1973"/>
            <ac:cxnSpMk id="276" creationId="{EC56BFDC-ACF5-4128-A93D-FD6428561DBE}"/>
          </ac:cxnSpMkLst>
        </pc:cxnChg>
        <pc:cxnChg chg="add mod">
          <ac:chgData name="Abbona, Carlo" userId="d3776b0b-c38f-4277-a5f9-1851a4918783" providerId="ADAL" clId="{8F354461-30F5-463E-A17B-3B4236B784D4}" dt="2021-02-26T11:30:11.664" v="2150" actId="1038"/>
          <ac:cxnSpMkLst>
            <pc:docMk/>
            <pc:sldMk cId="16329337" sldId="1973"/>
            <ac:cxnSpMk id="277" creationId="{EF3DAF2D-5FB3-4EDF-A7B3-AB813A9BE657}"/>
          </ac:cxnSpMkLst>
        </pc:cxnChg>
        <pc:cxnChg chg="add mod">
          <ac:chgData name="Abbona, Carlo" userId="d3776b0b-c38f-4277-a5f9-1851a4918783" providerId="ADAL" clId="{8F354461-30F5-463E-A17B-3B4236B784D4}" dt="2021-02-26T11:30:11.664" v="2150" actId="1038"/>
          <ac:cxnSpMkLst>
            <pc:docMk/>
            <pc:sldMk cId="16329337" sldId="1973"/>
            <ac:cxnSpMk id="278" creationId="{0B169712-331D-4C4F-A126-B3A3850DDDA2}"/>
          </ac:cxnSpMkLst>
        </pc:cxnChg>
        <pc:cxnChg chg="add mod">
          <ac:chgData name="Abbona, Carlo" userId="d3776b0b-c38f-4277-a5f9-1851a4918783" providerId="ADAL" clId="{8F354461-30F5-463E-A17B-3B4236B784D4}" dt="2021-02-26T11:30:11.664" v="2150" actId="1038"/>
          <ac:cxnSpMkLst>
            <pc:docMk/>
            <pc:sldMk cId="16329337" sldId="1973"/>
            <ac:cxnSpMk id="288" creationId="{5219AC07-A663-4A61-A00A-370B76CE2348}"/>
          </ac:cxnSpMkLst>
        </pc:cxnChg>
      </pc:sldChg>
      <pc:sldChg chg="addSp delSp modSp add mod ord delAnim modAnim">
        <pc:chgData name="Abbona, Carlo" userId="d3776b0b-c38f-4277-a5f9-1851a4918783" providerId="ADAL" clId="{8F354461-30F5-463E-A17B-3B4236B784D4}" dt="2021-03-03T09:45:59.185" v="3092" actId="20577"/>
        <pc:sldMkLst>
          <pc:docMk/>
          <pc:sldMk cId="4140413700" sldId="1974"/>
        </pc:sldMkLst>
        <pc:spChg chg="mod">
          <ac:chgData name="Abbona, Carlo" userId="d3776b0b-c38f-4277-a5f9-1851a4918783" providerId="ADAL" clId="{8F354461-30F5-463E-A17B-3B4236B784D4}" dt="2021-02-26T11:59:11.603" v="2176"/>
          <ac:spMkLst>
            <pc:docMk/>
            <pc:sldMk cId="4140413700" sldId="1974"/>
            <ac:spMk id="7" creationId="{2F10EB28-3EFB-4C75-B81E-91BC690FD818}"/>
          </ac:spMkLst>
        </pc:spChg>
        <pc:spChg chg="mod">
          <ac:chgData name="Abbona, Carlo" userId="d3776b0b-c38f-4277-a5f9-1851a4918783" providerId="ADAL" clId="{8F354461-30F5-463E-A17B-3B4236B784D4}" dt="2021-02-26T11:59:11.603" v="2176"/>
          <ac:spMkLst>
            <pc:docMk/>
            <pc:sldMk cId="4140413700" sldId="1974"/>
            <ac:spMk id="8" creationId="{F8C5CC70-1D94-4929-912D-25C269369344}"/>
          </ac:spMkLst>
        </pc:spChg>
        <pc:spChg chg="mod">
          <ac:chgData name="Abbona, Carlo" userId="d3776b0b-c38f-4277-a5f9-1851a4918783" providerId="ADAL" clId="{8F354461-30F5-463E-A17B-3B4236B784D4}" dt="2021-02-26T11:59:11.603" v="2176"/>
          <ac:spMkLst>
            <pc:docMk/>
            <pc:sldMk cId="4140413700" sldId="1974"/>
            <ac:spMk id="9" creationId="{E803408C-52C1-461D-A1CF-79B302994406}"/>
          </ac:spMkLst>
        </pc:spChg>
        <pc:spChg chg="mod">
          <ac:chgData name="Abbona, Carlo" userId="d3776b0b-c38f-4277-a5f9-1851a4918783" providerId="ADAL" clId="{8F354461-30F5-463E-A17B-3B4236B784D4}" dt="2021-02-26T11:59:11.603" v="2176"/>
          <ac:spMkLst>
            <pc:docMk/>
            <pc:sldMk cId="4140413700" sldId="1974"/>
            <ac:spMk id="10" creationId="{C72A29E5-E0DB-4CCF-BF01-C45A6EC825D2}"/>
          </ac:spMkLst>
        </pc:spChg>
        <pc:spChg chg="mod">
          <ac:chgData name="Abbona, Carlo" userId="d3776b0b-c38f-4277-a5f9-1851a4918783" providerId="ADAL" clId="{8F354461-30F5-463E-A17B-3B4236B784D4}" dt="2021-02-26T11:59:11.603" v="2176"/>
          <ac:spMkLst>
            <pc:docMk/>
            <pc:sldMk cId="4140413700" sldId="1974"/>
            <ac:spMk id="11" creationId="{B05F02C4-BD5F-4FC8-B909-74A143CDD304}"/>
          </ac:spMkLst>
        </pc:spChg>
        <pc:spChg chg="mod">
          <ac:chgData name="Abbona, Carlo" userId="d3776b0b-c38f-4277-a5f9-1851a4918783" providerId="ADAL" clId="{8F354461-30F5-463E-A17B-3B4236B784D4}" dt="2021-02-26T11:59:11.603" v="2176"/>
          <ac:spMkLst>
            <pc:docMk/>
            <pc:sldMk cId="4140413700" sldId="1974"/>
            <ac:spMk id="13" creationId="{D0B09F81-1BDF-4D64-8EAA-4B0187914444}"/>
          </ac:spMkLst>
        </pc:spChg>
        <pc:spChg chg="mod">
          <ac:chgData name="Abbona, Carlo" userId="d3776b0b-c38f-4277-a5f9-1851a4918783" providerId="ADAL" clId="{8F354461-30F5-463E-A17B-3B4236B784D4}" dt="2021-02-26T11:53:29.037" v="2165" actId="14100"/>
          <ac:spMkLst>
            <pc:docMk/>
            <pc:sldMk cId="4140413700" sldId="1974"/>
            <ac:spMk id="21" creationId="{E713AFEE-B3D3-4D06-9E26-D9174BD90DCB}"/>
          </ac:spMkLst>
        </pc:spChg>
        <pc:spChg chg="mod">
          <ac:chgData name="Abbona, Carlo" userId="d3776b0b-c38f-4277-a5f9-1851a4918783" providerId="ADAL" clId="{8F354461-30F5-463E-A17B-3B4236B784D4}" dt="2021-03-03T09:45:59.185" v="3092" actId="20577"/>
          <ac:spMkLst>
            <pc:docMk/>
            <pc:sldMk cId="4140413700" sldId="1974"/>
            <ac:spMk id="22" creationId="{12FFAF5C-DCF6-4A1B-BE1B-2B56E2CAE7BA}"/>
          </ac:spMkLst>
        </pc:spChg>
        <pc:spChg chg="mod">
          <ac:chgData name="Abbona, Carlo" userId="d3776b0b-c38f-4277-a5f9-1851a4918783" providerId="ADAL" clId="{8F354461-30F5-463E-A17B-3B4236B784D4}" dt="2021-02-26T11:59:11.603" v="2176"/>
          <ac:spMkLst>
            <pc:docMk/>
            <pc:sldMk cId="4140413700" sldId="1974"/>
            <ac:spMk id="27" creationId="{B893576D-BA9D-450D-8B4E-BD6D98CD5DBD}"/>
          </ac:spMkLst>
        </pc:spChg>
        <pc:spChg chg="mod">
          <ac:chgData name="Abbona, Carlo" userId="d3776b0b-c38f-4277-a5f9-1851a4918783" providerId="ADAL" clId="{8F354461-30F5-463E-A17B-3B4236B784D4}" dt="2021-02-26T11:59:11.603" v="2176"/>
          <ac:spMkLst>
            <pc:docMk/>
            <pc:sldMk cId="4140413700" sldId="1974"/>
            <ac:spMk id="28" creationId="{4011DE04-CE99-4EAC-818F-A072E2C05B17}"/>
          </ac:spMkLst>
        </pc:spChg>
        <pc:spChg chg="mod">
          <ac:chgData name="Abbona, Carlo" userId="d3776b0b-c38f-4277-a5f9-1851a4918783" providerId="ADAL" clId="{8F354461-30F5-463E-A17B-3B4236B784D4}" dt="2021-02-26T11:59:11.603" v="2176"/>
          <ac:spMkLst>
            <pc:docMk/>
            <pc:sldMk cId="4140413700" sldId="1974"/>
            <ac:spMk id="38" creationId="{1AA0DC8A-B259-455D-BE14-576BFA6D6E10}"/>
          </ac:spMkLst>
        </pc:spChg>
        <pc:spChg chg="mod">
          <ac:chgData name="Abbona, Carlo" userId="d3776b0b-c38f-4277-a5f9-1851a4918783" providerId="ADAL" clId="{8F354461-30F5-463E-A17B-3B4236B784D4}" dt="2021-02-26T11:59:11.603" v="2176"/>
          <ac:spMkLst>
            <pc:docMk/>
            <pc:sldMk cId="4140413700" sldId="1974"/>
            <ac:spMk id="39" creationId="{7B563F11-9739-4BB1-89D7-D2E469D1C046}"/>
          </ac:spMkLst>
        </pc:spChg>
        <pc:spChg chg="mod">
          <ac:chgData name="Abbona, Carlo" userId="d3776b0b-c38f-4277-a5f9-1851a4918783" providerId="ADAL" clId="{8F354461-30F5-463E-A17B-3B4236B784D4}" dt="2021-02-26T11:59:11.603" v="2176"/>
          <ac:spMkLst>
            <pc:docMk/>
            <pc:sldMk cId="4140413700" sldId="1974"/>
            <ac:spMk id="40" creationId="{A980070E-A74F-4D79-809F-7B621F18B5AC}"/>
          </ac:spMkLst>
        </pc:spChg>
        <pc:spChg chg="mod">
          <ac:chgData name="Abbona, Carlo" userId="d3776b0b-c38f-4277-a5f9-1851a4918783" providerId="ADAL" clId="{8F354461-30F5-463E-A17B-3B4236B784D4}" dt="2021-02-26T11:59:11.603" v="2176"/>
          <ac:spMkLst>
            <pc:docMk/>
            <pc:sldMk cId="4140413700" sldId="1974"/>
            <ac:spMk id="41" creationId="{E77CC879-0D0A-4D66-82E5-92F89B033CEB}"/>
          </ac:spMkLst>
        </pc:spChg>
        <pc:spChg chg="mod">
          <ac:chgData name="Abbona, Carlo" userId="d3776b0b-c38f-4277-a5f9-1851a4918783" providerId="ADAL" clId="{8F354461-30F5-463E-A17B-3B4236B784D4}" dt="2021-02-26T11:59:11.603" v="2176"/>
          <ac:spMkLst>
            <pc:docMk/>
            <pc:sldMk cId="4140413700" sldId="1974"/>
            <ac:spMk id="42" creationId="{FFDC024F-1B33-440A-843B-4024BF04ADD8}"/>
          </ac:spMkLst>
        </pc:spChg>
        <pc:spChg chg="mod">
          <ac:chgData name="Abbona, Carlo" userId="d3776b0b-c38f-4277-a5f9-1851a4918783" providerId="ADAL" clId="{8F354461-30F5-463E-A17B-3B4236B784D4}" dt="2021-02-26T11:59:11.603" v="2176"/>
          <ac:spMkLst>
            <pc:docMk/>
            <pc:sldMk cId="4140413700" sldId="1974"/>
            <ac:spMk id="45" creationId="{69B0D736-7EB0-4D3D-8844-13D9AD199489}"/>
          </ac:spMkLst>
        </pc:spChg>
        <pc:spChg chg="mod">
          <ac:chgData name="Abbona, Carlo" userId="d3776b0b-c38f-4277-a5f9-1851a4918783" providerId="ADAL" clId="{8F354461-30F5-463E-A17B-3B4236B784D4}" dt="2021-02-26T11:59:11.603" v="2176"/>
          <ac:spMkLst>
            <pc:docMk/>
            <pc:sldMk cId="4140413700" sldId="1974"/>
            <ac:spMk id="46" creationId="{ACD982A1-7E84-4498-9833-F0BB6FAB14FA}"/>
          </ac:spMkLst>
        </pc:spChg>
        <pc:spChg chg="mod">
          <ac:chgData name="Abbona, Carlo" userId="d3776b0b-c38f-4277-a5f9-1851a4918783" providerId="ADAL" clId="{8F354461-30F5-463E-A17B-3B4236B784D4}" dt="2021-02-26T11:59:11.603" v="2176"/>
          <ac:spMkLst>
            <pc:docMk/>
            <pc:sldMk cId="4140413700" sldId="1974"/>
            <ac:spMk id="47" creationId="{D23B2B0A-2FF9-4FE3-8E38-CAA1C184BE5E}"/>
          </ac:spMkLst>
        </pc:spChg>
        <pc:spChg chg="mod">
          <ac:chgData name="Abbona, Carlo" userId="d3776b0b-c38f-4277-a5f9-1851a4918783" providerId="ADAL" clId="{8F354461-30F5-463E-A17B-3B4236B784D4}" dt="2021-02-26T11:59:11.603" v="2176"/>
          <ac:spMkLst>
            <pc:docMk/>
            <pc:sldMk cId="4140413700" sldId="1974"/>
            <ac:spMk id="48" creationId="{8322D339-FACD-498F-AD8B-8DE3B509E66E}"/>
          </ac:spMkLst>
        </pc:spChg>
        <pc:spChg chg="mod">
          <ac:chgData name="Abbona, Carlo" userId="d3776b0b-c38f-4277-a5f9-1851a4918783" providerId="ADAL" clId="{8F354461-30F5-463E-A17B-3B4236B784D4}" dt="2021-02-26T11:59:11.603" v="2176"/>
          <ac:spMkLst>
            <pc:docMk/>
            <pc:sldMk cId="4140413700" sldId="1974"/>
            <ac:spMk id="49" creationId="{D1C5F3AE-B2A4-4EDE-94FB-0BE20F7CB0E8}"/>
          </ac:spMkLst>
        </pc:spChg>
        <pc:spChg chg="mod">
          <ac:chgData name="Abbona, Carlo" userId="d3776b0b-c38f-4277-a5f9-1851a4918783" providerId="ADAL" clId="{8F354461-30F5-463E-A17B-3B4236B784D4}" dt="2021-02-26T11:59:11.603" v="2176"/>
          <ac:spMkLst>
            <pc:docMk/>
            <pc:sldMk cId="4140413700" sldId="1974"/>
            <ac:spMk id="50" creationId="{9CAA4C40-976B-44FD-B2F4-979A732E6C77}"/>
          </ac:spMkLst>
        </pc:spChg>
        <pc:spChg chg="mod">
          <ac:chgData name="Abbona, Carlo" userId="d3776b0b-c38f-4277-a5f9-1851a4918783" providerId="ADAL" clId="{8F354461-30F5-463E-A17B-3B4236B784D4}" dt="2021-02-26T11:59:11.603" v="2176"/>
          <ac:spMkLst>
            <pc:docMk/>
            <pc:sldMk cId="4140413700" sldId="1974"/>
            <ac:spMk id="51" creationId="{D497167D-0A0B-4EEB-856F-DB2B000AC067}"/>
          </ac:spMkLst>
        </pc:spChg>
        <pc:spChg chg="mod">
          <ac:chgData name="Abbona, Carlo" userId="d3776b0b-c38f-4277-a5f9-1851a4918783" providerId="ADAL" clId="{8F354461-30F5-463E-A17B-3B4236B784D4}" dt="2021-02-26T11:59:11.603" v="2176"/>
          <ac:spMkLst>
            <pc:docMk/>
            <pc:sldMk cId="4140413700" sldId="1974"/>
            <ac:spMk id="55" creationId="{59802EE1-4A30-43F5-BEF9-407D914F0525}"/>
          </ac:spMkLst>
        </pc:spChg>
        <pc:spChg chg="mod">
          <ac:chgData name="Abbona, Carlo" userId="d3776b0b-c38f-4277-a5f9-1851a4918783" providerId="ADAL" clId="{8F354461-30F5-463E-A17B-3B4236B784D4}" dt="2021-02-26T11:59:11.603" v="2176"/>
          <ac:spMkLst>
            <pc:docMk/>
            <pc:sldMk cId="4140413700" sldId="1974"/>
            <ac:spMk id="56" creationId="{C219355D-E966-4086-ABD8-BAC346830731}"/>
          </ac:spMkLst>
        </pc:spChg>
        <pc:spChg chg="mod">
          <ac:chgData name="Abbona, Carlo" userId="d3776b0b-c38f-4277-a5f9-1851a4918783" providerId="ADAL" clId="{8F354461-30F5-463E-A17B-3B4236B784D4}" dt="2021-02-26T11:59:11.603" v="2176"/>
          <ac:spMkLst>
            <pc:docMk/>
            <pc:sldMk cId="4140413700" sldId="1974"/>
            <ac:spMk id="58" creationId="{CE8E7BB3-4AEE-4AE1-A26E-ABB4D713FAEB}"/>
          </ac:spMkLst>
        </pc:spChg>
        <pc:spChg chg="mod">
          <ac:chgData name="Abbona, Carlo" userId="d3776b0b-c38f-4277-a5f9-1851a4918783" providerId="ADAL" clId="{8F354461-30F5-463E-A17B-3B4236B784D4}" dt="2021-02-26T11:59:11.603" v="2176"/>
          <ac:spMkLst>
            <pc:docMk/>
            <pc:sldMk cId="4140413700" sldId="1974"/>
            <ac:spMk id="59" creationId="{AEB4540C-5576-4642-9C4C-E2AC8E493D79}"/>
          </ac:spMkLst>
        </pc:spChg>
        <pc:spChg chg="add del mod">
          <ac:chgData name="Abbona, Carlo" userId="d3776b0b-c38f-4277-a5f9-1851a4918783" providerId="ADAL" clId="{8F354461-30F5-463E-A17B-3B4236B784D4}" dt="2021-02-26T11:59:12.473" v="2177"/>
          <ac:spMkLst>
            <pc:docMk/>
            <pc:sldMk cId="4140413700" sldId="1974"/>
            <ac:spMk id="62" creationId="{85FB38C3-901C-4A3A-8677-D705F3EBD181}"/>
          </ac:spMkLst>
        </pc:spChg>
        <pc:grpChg chg="add del mod">
          <ac:chgData name="Abbona, Carlo" userId="d3776b0b-c38f-4277-a5f9-1851a4918783" providerId="ADAL" clId="{8F354461-30F5-463E-A17B-3B4236B784D4}" dt="2021-02-26T11:59:12.473" v="2177"/>
          <ac:grpSpMkLst>
            <pc:docMk/>
            <pc:sldMk cId="4140413700" sldId="1974"/>
            <ac:grpSpMk id="6" creationId="{C17F330F-8C63-4000-BCD6-FDDE419922F5}"/>
          </ac:grpSpMkLst>
        </pc:grpChg>
        <pc:grpChg chg="mod">
          <ac:chgData name="Abbona, Carlo" userId="d3776b0b-c38f-4277-a5f9-1851a4918783" providerId="ADAL" clId="{8F354461-30F5-463E-A17B-3B4236B784D4}" dt="2021-02-26T11:59:11.603" v="2176"/>
          <ac:grpSpMkLst>
            <pc:docMk/>
            <pc:sldMk cId="4140413700" sldId="1974"/>
            <ac:grpSpMk id="12" creationId="{545B92C1-62C5-4010-81A1-F214ECDB21A2}"/>
          </ac:grpSpMkLst>
        </pc:grpChg>
        <pc:grpChg chg="mod">
          <ac:chgData name="Abbona, Carlo" userId="d3776b0b-c38f-4277-a5f9-1851a4918783" providerId="ADAL" clId="{8F354461-30F5-463E-A17B-3B4236B784D4}" dt="2021-02-26T11:59:11.603" v="2176"/>
          <ac:grpSpMkLst>
            <pc:docMk/>
            <pc:sldMk cId="4140413700" sldId="1974"/>
            <ac:grpSpMk id="37" creationId="{D628AB72-3FFB-4DDF-AF41-C4CFD5C6CE15}"/>
          </ac:grpSpMkLst>
        </pc:grpChg>
        <pc:picChg chg="del mod">
          <ac:chgData name="Abbona, Carlo" userId="d3776b0b-c38f-4277-a5f9-1851a4918783" providerId="ADAL" clId="{8F354461-30F5-463E-A17B-3B4236B784D4}" dt="2021-02-26T11:59:11.105" v="2175" actId="478"/>
          <ac:picMkLst>
            <pc:docMk/>
            <pc:sldMk cId="4140413700" sldId="1974"/>
            <ac:picMk id="3" creationId="{34D6E74D-3B80-41E1-A16B-9191D06E72EF}"/>
          </ac:picMkLst>
        </pc:picChg>
        <pc:picChg chg="add mod">
          <ac:chgData name="Abbona, Carlo" userId="d3776b0b-c38f-4277-a5f9-1851a4918783" providerId="ADAL" clId="{8F354461-30F5-463E-A17B-3B4236B784D4}" dt="2021-02-26T12:00:26.207" v="2187" actId="1076"/>
          <ac:picMkLst>
            <pc:docMk/>
            <pc:sldMk cId="4140413700" sldId="1974"/>
            <ac:picMk id="4" creationId="{FBDF5F6A-1291-4107-B086-0508DD2B5CDA}"/>
          </ac:picMkLst>
        </pc:picChg>
        <pc:picChg chg="mod modCrop">
          <ac:chgData name="Abbona, Carlo" userId="d3776b0b-c38f-4277-a5f9-1851a4918783" providerId="ADAL" clId="{8F354461-30F5-463E-A17B-3B4236B784D4}" dt="2021-02-26T12:06:37.789" v="2243" actId="732"/>
          <ac:picMkLst>
            <pc:docMk/>
            <pc:sldMk cId="4140413700" sldId="1974"/>
            <ac:picMk id="20" creationId="{E47DCC2D-3881-4106-B131-F8E678FFD674}"/>
          </ac:picMkLst>
        </pc:picChg>
        <pc:cxnChg chg="mod">
          <ac:chgData name="Abbona, Carlo" userId="d3776b0b-c38f-4277-a5f9-1851a4918783" providerId="ADAL" clId="{8F354461-30F5-463E-A17B-3B4236B784D4}" dt="2021-02-26T11:59:11.603" v="2176"/>
          <ac:cxnSpMkLst>
            <pc:docMk/>
            <pc:sldMk cId="4140413700" sldId="1974"/>
            <ac:cxnSpMk id="14" creationId="{74568E6D-CB26-43BE-9FC9-C970206A8C18}"/>
          </ac:cxnSpMkLst>
        </pc:cxnChg>
        <pc:cxnChg chg="mod">
          <ac:chgData name="Abbona, Carlo" userId="d3776b0b-c38f-4277-a5f9-1851a4918783" providerId="ADAL" clId="{8F354461-30F5-463E-A17B-3B4236B784D4}" dt="2021-02-26T11:59:11.603" v="2176"/>
          <ac:cxnSpMkLst>
            <pc:docMk/>
            <pc:sldMk cId="4140413700" sldId="1974"/>
            <ac:cxnSpMk id="15" creationId="{9C258A5C-4690-4D86-B738-DF44128A3C67}"/>
          </ac:cxnSpMkLst>
        </pc:cxnChg>
        <pc:cxnChg chg="mod">
          <ac:chgData name="Abbona, Carlo" userId="d3776b0b-c38f-4277-a5f9-1851a4918783" providerId="ADAL" clId="{8F354461-30F5-463E-A17B-3B4236B784D4}" dt="2021-02-26T11:59:11.603" v="2176"/>
          <ac:cxnSpMkLst>
            <pc:docMk/>
            <pc:sldMk cId="4140413700" sldId="1974"/>
            <ac:cxnSpMk id="16" creationId="{D68CBF9A-C9E6-4B27-8261-80B6B0C40282}"/>
          </ac:cxnSpMkLst>
        </pc:cxnChg>
        <pc:cxnChg chg="mod">
          <ac:chgData name="Abbona, Carlo" userId="d3776b0b-c38f-4277-a5f9-1851a4918783" providerId="ADAL" clId="{8F354461-30F5-463E-A17B-3B4236B784D4}" dt="2021-02-26T11:59:11.603" v="2176"/>
          <ac:cxnSpMkLst>
            <pc:docMk/>
            <pc:sldMk cId="4140413700" sldId="1974"/>
            <ac:cxnSpMk id="17" creationId="{667F9F3D-4605-4E56-B3E9-466F066BAE4C}"/>
          </ac:cxnSpMkLst>
        </pc:cxnChg>
        <pc:cxnChg chg="mod">
          <ac:chgData name="Abbona, Carlo" userId="d3776b0b-c38f-4277-a5f9-1851a4918783" providerId="ADAL" clId="{8F354461-30F5-463E-A17B-3B4236B784D4}" dt="2021-02-26T11:59:11.603" v="2176"/>
          <ac:cxnSpMkLst>
            <pc:docMk/>
            <pc:sldMk cId="4140413700" sldId="1974"/>
            <ac:cxnSpMk id="18" creationId="{6779A6D9-FEF6-4F89-8A50-4A6B81A11A1A}"/>
          </ac:cxnSpMkLst>
        </pc:cxnChg>
        <pc:cxnChg chg="mod">
          <ac:chgData name="Abbona, Carlo" userId="d3776b0b-c38f-4277-a5f9-1851a4918783" providerId="ADAL" clId="{8F354461-30F5-463E-A17B-3B4236B784D4}" dt="2021-02-26T11:59:11.603" v="2176"/>
          <ac:cxnSpMkLst>
            <pc:docMk/>
            <pc:sldMk cId="4140413700" sldId="1974"/>
            <ac:cxnSpMk id="19" creationId="{BED89A3B-C905-4C8E-9904-1BBE2AECB514}"/>
          </ac:cxnSpMkLst>
        </pc:cxnChg>
        <pc:cxnChg chg="mod">
          <ac:chgData name="Abbona, Carlo" userId="d3776b0b-c38f-4277-a5f9-1851a4918783" providerId="ADAL" clId="{8F354461-30F5-463E-A17B-3B4236B784D4}" dt="2021-02-26T11:59:11.603" v="2176"/>
          <ac:cxnSpMkLst>
            <pc:docMk/>
            <pc:sldMk cId="4140413700" sldId="1974"/>
            <ac:cxnSpMk id="23" creationId="{2941A847-9EB7-4B18-85F8-E9B523F5ACE1}"/>
          </ac:cxnSpMkLst>
        </pc:cxnChg>
        <pc:cxnChg chg="mod">
          <ac:chgData name="Abbona, Carlo" userId="d3776b0b-c38f-4277-a5f9-1851a4918783" providerId="ADAL" clId="{8F354461-30F5-463E-A17B-3B4236B784D4}" dt="2021-02-26T11:59:11.603" v="2176"/>
          <ac:cxnSpMkLst>
            <pc:docMk/>
            <pc:sldMk cId="4140413700" sldId="1974"/>
            <ac:cxnSpMk id="24" creationId="{AECDE2D6-F192-4A32-B9F3-0956FC646E0F}"/>
          </ac:cxnSpMkLst>
        </pc:cxnChg>
        <pc:cxnChg chg="mod">
          <ac:chgData name="Abbona, Carlo" userId="d3776b0b-c38f-4277-a5f9-1851a4918783" providerId="ADAL" clId="{8F354461-30F5-463E-A17B-3B4236B784D4}" dt="2021-02-26T11:59:11.603" v="2176"/>
          <ac:cxnSpMkLst>
            <pc:docMk/>
            <pc:sldMk cId="4140413700" sldId="1974"/>
            <ac:cxnSpMk id="25" creationId="{D3DA7813-7277-447D-94B4-EA93D33A6F45}"/>
          </ac:cxnSpMkLst>
        </pc:cxnChg>
        <pc:cxnChg chg="mod">
          <ac:chgData name="Abbona, Carlo" userId="d3776b0b-c38f-4277-a5f9-1851a4918783" providerId="ADAL" clId="{8F354461-30F5-463E-A17B-3B4236B784D4}" dt="2021-02-26T11:59:11.603" v="2176"/>
          <ac:cxnSpMkLst>
            <pc:docMk/>
            <pc:sldMk cId="4140413700" sldId="1974"/>
            <ac:cxnSpMk id="26" creationId="{CBFF425B-F741-4C49-AFB9-80C45838BBC1}"/>
          </ac:cxnSpMkLst>
        </pc:cxnChg>
        <pc:cxnChg chg="mod">
          <ac:chgData name="Abbona, Carlo" userId="d3776b0b-c38f-4277-a5f9-1851a4918783" providerId="ADAL" clId="{8F354461-30F5-463E-A17B-3B4236B784D4}" dt="2021-02-26T11:59:11.603" v="2176"/>
          <ac:cxnSpMkLst>
            <pc:docMk/>
            <pc:sldMk cId="4140413700" sldId="1974"/>
            <ac:cxnSpMk id="29" creationId="{05B0F3EF-98D2-4C28-94BA-B609DFF66C80}"/>
          </ac:cxnSpMkLst>
        </pc:cxnChg>
        <pc:cxnChg chg="mod">
          <ac:chgData name="Abbona, Carlo" userId="d3776b0b-c38f-4277-a5f9-1851a4918783" providerId="ADAL" clId="{8F354461-30F5-463E-A17B-3B4236B784D4}" dt="2021-02-26T11:59:11.603" v="2176"/>
          <ac:cxnSpMkLst>
            <pc:docMk/>
            <pc:sldMk cId="4140413700" sldId="1974"/>
            <ac:cxnSpMk id="30" creationId="{2912266A-5658-4017-9F5E-46F77A4A5D81}"/>
          </ac:cxnSpMkLst>
        </pc:cxnChg>
        <pc:cxnChg chg="mod">
          <ac:chgData name="Abbona, Carlo" userId="d3776b0b-c38f-4277-a5f9-1851a4918783" providerId="ADAL" clId="{8F354461-30F5-463E-A17B-3B4236B784D4}" dt="2021-02-26T11:59:11.603" v="2176"/>
          <ac:cxnSpMkLst>
            <pc:docMk/>
            <pc:sldMk cId="4140413700" sldId="1974"/>
            <ac:cxnSpMk id="31" creationId="{03509D08-672F-4821-9DC6-408BA889780A}"/>
          </ac:cxnSpMkLst>
        </pc:cxnChg>
        <pc:cxnChg chg="mod">
          <ac:chgData name="Abbona, Carlo" userId="d3776b0b-c38f-4277-a5f9-1851a4918783" providerId="ADAL" clId="{8F354461-30F5-463E-A17B-3B4236B784D4}" dt="2021-02-26T11:59:11.603" v="2176"/>
          <ac:cxnSpMkLst>
            <pc:docMk/>
            <pc:sldMk cId="4140413700" sldId="1974"/>
            <ac:cxnSpMk id="32" creationId="{FEE389BD-72B0-4D48-B139-0F29519DE963}"/>
          </ac:cxnSpMkLst>
        </pc:cxnChg>
        <pc:cxnChg chg="mod">
          <ac:chgData name="Abbona, Carlo" userId="d3776b0b-c38f-4277-a5f9-1851a4918783" providerId="ADAL" clId="{8F354461-30F5-463E-A17B-3B4236B784D4}" dt="2021-02-26T11:59:11.603" v="2176"/>
          <ac:cxnSpMkLst>
            <pc:docMk/>
            <pc:sldMk cId="4140413700" sldId="1974"/>
            <ac:cxnSpMk id="33" creationId="{BF174D55-7757-450E-85E0-972E3BC58A3F}"/>
          </ac:cxnSpMkLst>
        </pc:cxnChg>
        <pc:cxnChg chg="mod">
          <ac:chgData name="Abbona, Carlo" userId="d3776b0b-c38f-4277-a5f9-1851a4918783" providerId="ADAL" clId="{8F354461-30F5-463E-A17B-3B4236B784D4}" dt="2021-02-26T11:59:11.603" v="2176"/>
          <ac:cxnSpMkLst>
            <pc:docMk/>
            <pc:sldMk cId="4140413700" sldId="1974"/>
            <ac:cxnSpMk id="34" creationId="{BBDBE94D-A6B6-42C3-A5BD-808ABB916ABC}"/>
          </ac:cxnSpMkLst>
        </pc:cxnChg>
        <pc:cxnChg chg="mod">
          <ac:chgData name="Abbona, Carlo" userId="d3776b0b-c38f-4277-a5f9-1851a4918783" providerId="ADAL" clId="{8F354461-30F5-463E-A17B-3B4236B784D4}" dt="2021-02-26T11:59:11.603" v="2176"/>
          <ac:cxnSpMkLst>
            <pc:docMk/>
            <pc:sldMk cId="4140413700" sldId="1974"/>
            <ac:cxnSpMk id="35" creationId="{9581A148-8C19-4FFE-BE68-00983A4058D6}"/>
          </ac:cxnSpMkLst>
        </pc:cxnChg>
        <pc:cxnChg chg="mod">
          <ac:chgData name="Abbona, Carlo" userId="d3776b0b-c38f-4277-a5f9-1851a4918783" providerId="ADAL" clId="{8F354461-30F5-463E-A17B-3B4236B784D4}" dt="2021-02-26T11:59:11.603" v="2176"/>
          <ac:cxnSpMkLst>
            <pc:docMk/>
            <pc:sldMk cId="4140413700" sldId="1974"/>
            <ac:cxnSpMk id="36" creationId="{0C529888-C6C4-4493-AAC2-7E90F029C56C}"/>
          </ac:cxnSpMkLst>
        </pc:cxnChg>
        <pc:cxnChg chg="mod">
          <ac:chgData name="Abbona, Carlo" userId="d3776b0b-c38f-4277-a5f9-1851a4918783" providerId="ADAL" clId="{8F354461-30F5-463E-A17B-3B4236B784D4}" dt="2021-02-26T11:59:11.603" v="2176"/>
          <ac:cxnSpMkLst>
            <pc:docMk/>
            <pc:sldMk cId="4140413700" sldId="1974"/>
            <ac:cxnSpMk id="43" creationId="{3A54311A-FC2D-4C3B-A6F2-4D4F05D73A68}"/>
          </ac:cxnSpMkLst>
        </pc:cxnChg>
        <pc:cxnChg chg="mod">
          <ac:chgData name="Abbona, Carlo" userId="d3776b0b-c38f-4277-a5f9-1851a4918783" providerId="ADAL" clId="{8F354461-30F5-463E-A17B-3B4236B784D4}" dt="2021-02-26T11:59:11.603" v="2176"/>
          <ac:cxnSpMkLst>
            <pc:docMk/>
            <pc:sldMk cId="4140413700" sldId="1974"/>
            <ac:cxnSpMk id="44" creationId="{33AAA67D-7FEB-4247-82F5-E7E3657EDC88}"/>
          </ac:cxnSpMkLst>
        </pc:cxnChg>
        <pc:cxnChg chg="mod">
          <ac:chgData name="Abbona, Carlo" userId="d3776b0b-c38f-4277-a5f9-1851a4918783" providerId="ADAL" clId="{8F354461-30F5-463E-A17B-3B4236B784D4}" dt="2021-02-26T11:59:11.603" v="2176"/>
          <ac:cxnSpMkLst>
            <pc:docMk/>
            <pc:sldMk cId="4140413700" sldId="1974"/>
            <ac:cxnSpMk id="52" creationId="{43ABDD35-C118-424B-9BF4-3C5CB8D55221}"/>
          </ac:cxnSpMkLst>
        </pc:cxnChg>
        <pc:cxnChg chg="mod">
          <ac:chgData name="Abbona, Carlo" userId="d3776b0b-c38f-4277-a5f9-1851a4918783" providerId="ADAL" clId="{8F354461-30F5-463E-A17B-3B4236B784D4}" dt="2021-02-26T11:59:11.603" v="2176"/>
          <ac:cxnSpMkLst>
            <pc:docMk/>
            <pc:sldMk cId="4140413700" sldId="1974"/>
            <ac:cxnSpMk id="53" creationId="{BA49FE63-4DC6-417B-A42B-12C5EC6D362A}"/>
          </ac:cxnSpMkLst>
        </pc:cxnChg>
        <pc:cxnChg chg="mod">
          <ac:chgData name="Abbona, Carlo" userId="d3776b0b-c38f-4277-a5f9-1851a4918783" providerId="ADAL" clId="{8F354461-30F5-463E-A17B-3B4236B784D4}" dt="2021-02-26T11:59:11.603" v="2176"/>
          <ac:cxnSpMkLst>
            <pc:docMk/>
            <pc:sldMk cId="4140413700" sldId="1974"/>
            <ac:cxnSpMk id="54" creationId="{4408C596-CE86-41BB-A609-3483C3B69FAC}"/>
          </ac:cxnSpMkLst>
        </pc:cxnChg>
        <pc:cxnChg chg="mod">
          <ac:chgData name="Abbona, Carlo" userId="d3776b0b-c38f-4277-a5f9-1851a4918783" providerId="ADAL" clId="{8F354461-30F5-463E-A17B-3B4236B784D4}" dt="2021-02-26T11:59:11.603" v="2176"/>
          <ac:cxnSpMkLst>
            <pc:docMk/>
            <pc:sldMk cId="4140413700" sldId="1974"/>
            <ac:cxnSpMk id="57" creationId="{551B0915-219B-4F85-AE20-CBA74E4887C0}"/>
          </ac:cxnSpMkLst>
        </pc:cxnChg>
        <pc:cxnChg chg="mod">
          <ac:chgData name="Abbona, Carlo" userId="d3776b0b-c38f-4277-a5f9-1851a4918783" providerId="ADAL" clId="{8F354461-30F5-463E-A17B-3B4236B784D4}" dt="2021-02-26T11:59:11.603" v="2176"/>
          <ac:cxnSpMkLst>
            <pc:docMk/>
            <pc:sldMk cId="4140413700" sldId="1974"/>
            <ac:cxnSpMk id="60" creationId="{E9B5F3B2-DB72-4BB2-ABC0-2A59CB2E867E}"/>
          </ac:cxnSpMkLst>
        </pc:cxnChg>
        <pc:cxnChg chg="mod">
          <ac:chgData name="Abbona, Carlo" userId="d3776b0b-c38f-4277-a5f9-1851a4918783" providerId="ADAL" clId="{8F354461-30F5-463E-A17B-3B4236B784D4}" dt="2021-02-26T11:59:11.603" v="2176"/>
          <ac:cxnSpMkLst>
            <pc:docMk/>
            <pc:sldMk cId="4140413700" sldId="1974"/>
            <ac:cxnSpMk id="61" creationId="{A0DF1B16-BB56-4CBE-91A9-836597017B0A}"/>
          </ac:cxnSpMkLst>
        </pc:cxnChg>
      </pc:sldChg>
      <pc:sldChg chg="addSp delSp modSp add mod modAnim">
        <pc:chgData name="Abbona, Carlo" userId="d3776b0b-c38f-4277-a5f9-1851a4918783" providerId="ADAL" clId="{8F354461-30F5-463E-A17B-3B4236B784D4}" dt="2021-03-03T09:48:24.199" v="3098" actId="20577"/>
        <pc:sldMkLst>
          <pc:docMk/>
          <pc:sldMk cId="866582599" sldId="1975"/>
        </pc:sldMkLst>
        <pc:spChg chg="add mod">
          <ac:chgData name="Abbona, Carlo" userId="d3776b0b-c38f-4277-a5f9-1851a4918783" providerId="ADAL" clId="{8F354461-30F5-463E-A17B-3B4236B784D4}" dt="2021-03-03T09:48:24.199" v="3098" actId="20577"/>
          <ac:spMkLst>
            <pc:docMk/>
            <pc:sldMk cId="866582599" sldId="1975"/>
            <ac:spMk id="2" creationId="{462B7DEB-0F93-4E5E-B0E9-91BD08BB1882}"/>
          </ac:spMkLst>
        </pc:spChg>
        <pc:spChg chg="mod">
          <ac:chgData name="Abbona, Carlo" userId="d3776b0b-c38f-4277-a5f9-1851a4918783" providerId="ADAL" clId="{8F354461-30F5-463E-A17B-3B4236B784D4}" dt="2021-02-26T12:06:03.836" v="2235" actId="1076"/>
          <ac:spMkLst>
            <pc:docMk/>
            <pc:sldMk cId="866582599" sldId="1975"/>
            <ac:spMk id="22" creationId="{12FFAF5C-DCF6-4A1B-BE1B-2B56E2CAE7BA}"/>
          </ac:spMkLst>
        </pc:spChg>
        <pc:picChg chg="mod">
          <ac:chgData name="Abbona, Carlo" userId="d3776b0b-c38f-4277-a5f9-1851a4918783" providerId="ADAL" clId="{8F354461-30F5-463E-A17B-3B4236B784D4}" dt="2021-02-26T12:06:13.775" v="2237" actId="1076"/>
          <ac:picMkLst>
            <pc:docMk/>
            <pc:sldMk cId="866582599" sldId="1975"/>
            <ac:picMk id="4" creationId="{FBDF5F6A-1291-4107-B086-0508DD2B5CDA}"/>
          </ac:picMkLst>
        </pc:picChg>
        <pc:picChg chg="add mod ord">
          <ac:chgData name="Abbona, Carlo" userId="d3776b0b-c38f-4277-a5f9-1851a4918783" providerId="ADAL" clId="{8F354461-30F5-463E-A17B-3B4236B784D4}" dt="2021-02-26T12:06:56.229" v="2246" actId="167"/>
          <ac:picMkLst>
            <pc:docMk/>
            <pc:sldMk cId="866582599" sldId="1975"/>
            <ac:picMk id="7" creationId="{36B8BF74-B8D6-478C-BF7E-07AC7FCB1DBF}"/>
          </ac:picMkLst>
        </pc:picChg>
        <pc:picChg chg="del mod">
          <ac:chgData name="Abbona, Carlo" userId="d3776b0b-c38f-4277-a5f9-1851a4918783" providerId="ADAL" clId="{8F354461-30F5-463E-A17B-3B4236B784D4}" dt="2021-02-26T12:06:50.294" v="2244" actId="478"/>
          <ac:picMkLst>
            <pc:docMk/>
            <pc:sldMk cId="866582599" sldId="1975"/>
            <ac:picMk id="20" creationId="{E47DCC2D-3881-4106-B131-F8E678FFD674}"/>
          </ac:picMkLst>
        </pc:picChg>
      </pc:sldChg>
      <pc:sldChg chg="addSp delSp modSp add mod delAnim modAnim">
        <pc:chgData name="Abbona, Carlo" userId="d3776b0b-c38f-4277-a5f9-1851a4918783" providerId="ADAL" clId="{8F354461-30F5-463E-A17B-3B4236B784D4}" dt="2021-02-26T12:28:13.141" v="2354" actId="1076"/>
        <pc:sldMkLst>
          <pc:docMk/>
          <pc:sldMk cId="3190376510" sldId="1976"/>
        </pc:sldMkLst>
        <pc:spChg chg="del mod">
          <ac:chgData name="Abbona, Carlo" userId="d3776b0b-c38f-4277-a5f9-1851a4918783" providerId="ADAL" clId="{8F354461-30F5-463E-A17B-3B4236B784D4}" dt="2021-02-26T12:09:18.561" v="2253" actId="478"/>
          <ac:spMkLst>
            <pc:docMk/>
            <pc:sldMk cId="3190376510" sldId="1976"/>
            <ac:spMk id="2" creationId="{462B7DEB-0F93-4E5E-B0E9-91BD08BB1882}"/>
          </ac:spMkLst>
        </pc:spChg>
        <pc:spChg chg="add mod">
          <ac:chgData name="Abbona, Carlo" userId="d3776b0b-c38f-4277-a5f9-1851a4918783" providerId="ADAL" clId="{8F354461-30F5-463E-A17B-3B4236B784D4}" dt="2021-02-26T12:28:13.141" v="2354" actId="1076"/>
          <ac:spMkLst>
            <pc:docMk/>
            <pc:sldMk cId="3190376510" sldId="1976"/>
            <ac:spMk id="5" creationId="{FEEED22A-2376-4CA2-83B0-6AD6A719A6D5}"/>
          </ac:spMkLst>
        </pc:spChg>
        <pc:spChg chg="add mod">
          <ac:chgData name="Abbona, Carlo" userId="d3776b0b-c38f-4277-a5f9-1851a4918783" providerId="ADAL" clId="{8F354461-30F5-463E-A17B-3B4236B784D4}" dt="2021-02-26T12:20:10.608" v="2334" actId="115"/>
          <ac:spMkLst>
            <pc:docMk/>
            <pc:sldMk cId="3190376510" sldId="1976"/>
            <ac:spMk id="6" creationId="{BDD6FBE6-F43D-4170-AACC-A32E8DF67732}"/>
          </ac:spMkLst>
        </pc:spChg>
        <pc:spChg chg="del">
          <ac:chgData name="Abbona, Carlo" userId="d3776b0b-c38f-4277-a5f9-1851a4918783" providerId="ADAL" clId="{8F354461-30F5-463E-A17B-3B4236B784D4}" dt="2021-02-26T12:09:11.171" v="2251" actId="478"/>
          <ac:spMkLst>
            <pc:docMk/>
            <pc:sldMk cId="3190376510" sldId="1976"/>
            <ac:spMk id="22" creationId="{12FFAF5C-DCF6-4A1B-BE1B-2B56E2CAE7BA}"/>
          </ac:spMkLst>
        </pc:spChg>
        <pc:picChg chg="add mod">
          <ac:chgData name="Abbona, Carlo" userId="d3776b0b-c38f-4277-a5f9-1851a4918783" providerId="ADAL" clId="{8F354461-30F5-463E-A17B-3B4236B784D4}" dt="2021-02-26T12:12:34.006" v="2277" actId="1076"/>
          <ac:picMkLst>
            <pc:docMk/>
            <pc:sldMk cId="3190376510" sldId="1976"/>
            <ac:picMk id="3" creationId="{DDAA4F60-3B8F-491E-8F98-072D82F257FD}"/>
          </ac:picMkLst>
        </pc:picChg>
        <pc:picChg chg="del">
          <ac:chgData name="Abbona, Carlo" userId="d3776b0b-c38f-4277-a5f9-1851a4918783" providerId="ADAL" clId="{8F354461-30F5-463E-A17B-3B4236B784D4}" dt="2021-02-26T12:09:19.902" v="2254" actId="478"/>
          <ac:picMkLst>
            <pc:docMk/>
            <pc:sldMk cId="3190376510" sldId="1976"/>
            <ac:picMk id="4" creationId="{FBDF5F6A-1291-4107-B086-0508DD2B5CDA}"/>
          </ac:picMkLst>
        </pc:picChg>
      </pc:sldChg>
      <pc:sldChg chg="addSp delSp modSp add mod ord delAnim modAnim">
        <pc:chgData name="Abbona, Carlo" userId="d3776b0b-c38f-4277-a5f9-1851a4918783" providerId="ADAL" clId="{8F354461-30F5-463E-A17B-3B4236B784D4}" dt="2021-03-03T10:07:19.163" v="3149"/>
        <pc:sldMkLst>
          <pc:docMk/>
          <pc:sldMk cId="4238719560" sldId="1977"/>
        </pc:sldMkLst>
        <pc:spChg chg="add del mod">
          <ac:chgData name="Abbona, Carlo" userId="d3776b0b-c38f-4277-a5f9-1851a4918783" providerId="ADAL" clId="{8F354461-30F5-463E-A17B-3B4236B784D4}" dt="2021-02-26T12:37:28.458" v="2400" actId="47"/>
          <ac:spMkLst>
            <pc:docMk/>
            <pc:sldMk cId="4238719560" sldId="1977"/>
            <ac:spMk id="2" creationId="{1E00D572-7763-497B-A70E-31E8007B98AC}"/>
          </ac:spMkLst>
        </pc:spChg>
        <pc:spChg chg="add mod">
          <ac:chgData name="Abbona, Carlo" userId="d3776b0b-c38f-4277-a5f9-1851a4918783" providerId="ADAL" clId="{8F354461-30F5-463E-A17B-3B4236B784D4}" dt="2021-02-26T12:35:57.647" v="2394" actId="1076"/>
          <ac:spMkLst>
            <pc:docMk/>
            <pc:sldMk cId="4238719560" sldId="1977"/>
            <ac:spMk id="4" creationId="{00EE1A73-C6C9-4230-BB5D-4863BA4F5F78}"/>
          </ac:spMkLst>
        </pc:spChg>
        <pc:spChg chg="add mod">
          <ac:chgData name="Abbona, Carlo" userId="d3776b0b-c38f-4277-a5f9-1851a4918783" providerId="ADAL" clId="{8F354461-30F5-463E-A17B-3B4236B784D4}" dt="2021-02-26T12:35:53.602" v="2393" actId="1076"/>
          <ac:spMkLst>
            <pc:docMk/>
            <pc:sldMk cId="4238719560" sldId="1977"/>
            <ac:spMk id="5" creationId="{8F488C88-24F7-476F-9192-3AD2A9733957}"/>
          </ac:spMkLst>
        </pc:spChg>
        <pc:spChg chg="mod">
          <ac:chgData name="Abbona, Carlo" userId="d3776b0b-c38f-4277-a5f9-1851a4918783" providerId="ADAL" clId="{8F354461-30F5-463E-A17B-3B4236B784D4}" dt="2021-02-26T12:36:47.306" v="2395"/>
          <ac:spMkLst>
            <pc:docMk/>
            <pc:sldMk cId="4238719560" sldId="1977"/>
            <ac:spMk id="10" creationId="{BD2B74CB-E189-4993-9CB0-C6CB60E9DAC7}"/>
          </ac:spMkLst>
        </pc:spChg>
        <pc:spChg chg="mod">
          <ac:chgData name="Abbona, Carlo" userId="d3776b0b-c38f-4277-a5f9-1851a4918783" providerId="ADAL" clId="{8F354461-30F5-463E-A17B-3B4236B784D4}" dt="2021-02-26T12:36:47.306" v="2395"/>
          <ac:spMkLst>
            <pc:docMk/>
            <pc:sldMk cId="4238719560" sldId="1977"/>
            <ac:spMk id="11" creationId="{BF703695-A157-462B-B612-1DB020C9C7F3}"/>
          </ac:spMkLst>
        </pc:spChg>
        <pc:spChg chg="mod">
          <ac:chgData name="Abbona, Carlo" userId="d3776b0b-c38f-4277-a5f9-1851a4918783" providerId="ADAL" clId="{8F354461-30F5-463E-A17B-3B4236B784D4}" dt="2021-02-26T12:37:39.485" v="2404"/>
          <ac:spMkLst>
            <pc:docMk/>
            <pc:sldMk cId="4238719560" sldId="1977"/>
            <ac:spMk id="13" creationId="{40931024-1BA4-40FF-8A80-21104BDD7FD7}"/>
          </ac:spMkLst>
        </pc:spChg>
        <pc:spChg chg="mod">
          <ac:chgData name="Abbona, Carlo" userId="d3776b0b-c38f-4277-a5f9-1851a4918783" providerId="ADAL" clId="{8F354461-30F5-463E-A17B-3B4236B784D4}" dt="2021-02-26T12:37:39.485" v="2404"/>
          <ac:spMkLst>
            <pc:docMk/>
            <pc:sldMk cId="4238719560" sldId="1977"/>
            <ac:spMk id="14" creationId="{5DA71694-0B7D-4016-86A5-CE9DDC1CA731}"/>
          </ac:spMkLst>
        </pc:spChg>
        <pc:spChg chg="add mod">
          <ac:chgData name="Abbona, Carlo" userId="d3776b0b-c38f-4277-a5f9-1851a4918783" providerId="ADAL" clId="{8F354461-30F5-463E-A17B-3B4236B784D4}" dt="2021-02-26T12:37:56.538" v="2405" actId="1076"/>
          <ac:spMkLst>
            <pc:docMk/>
            <pc:sldMk cId="4238719560" sldId="1977"/>
            <ac:spMk id="15" creationId="{68B0FCE7-2139-44DD-A3A6-90C39C95D208}"/>
          </ac:spMkLst>
        </pc:spChg>
        <pc:spChg chg="add mod">
          <ac:chgData name="Abbona, Carlo" userId="d3776b0b-c38f-4277-a5f9-1851a4918783" providerId="ADAL" clId="{8F354461-30F5-463E-A17B-3B4236B784D4}" dt="2021-02-26T12:37:56.538" v="2405" actId="1076"/>
          <ac:spMkLst>
            <pc:docMk/>
            <pc:sldMk cId="4238719560" sldId="1977"/>
            <ac:spMk id="16" creationId="{5AA9405A-F339-49AA-B34E-8E320B298D1A}"/>
          </ac:spMkLst>
        </pc:spChg>
        <pc:spChg chg="add mod">
          <ac:chgData name="Abbona, Carlo" userId="d3776b0b-c38f-4277-a5f9-1851a4918783" providerId="ADAL" clId="{8F354461-30F5-463E-A17B-3B4236B784D4}" dt="2021-02-26T12:38:09.813" v="2408" actId="14100"/>
          <ac:spMkLst>
            <pc:docMk/>
            <pc:sldMk cId="4238719560" sldId="1977"/>
            <ac:spMk id="17" creationId="{2DC05A07-5C2A-414F-BBD8-E20BAF4BD8D0}"/>
          </ac:spMkLst>
        </pc:spChg>
        <pc:spChg chg="mod">
          <ac:chgData name="Abbona, Carlo" userId="d3776b0b-c38f-4277-a5f9-1851a4918783" providerId="ADAL" clId="{8F354461-30F5-463E-A17B-3B4236B784D4}" dt="2021-02-26T12:33:13.319" v="2360"/>
          <ac:spMkLst>
            <pc:docMk/>
            <pc:sldMk cId="4238719560" sldId="1977"/>
            <ac:spMk id="21" creationId="{E713AFEE-B3D3-4D06-9E26-D9174BD90DCB}"/>
          </ac:spMkLst>
        </pc:spChg>
        <pc:spChg chg="mod">
          <ac:chgData name="Abbona, Carlo" userId="d3776b0b-c38f-4277-a5f9-1851a4918783" providerId="ADAL" clId="{8F354461-30F5-463E-A17B-3B4236B784D4}" dt="2021-03-03T09:49:18.271" v="3103" actId="207"/>
          <ac:spMkLst>
            <pc:docMk/>
            <pc:sldMk cId="4238719560" sldId="1977"/>
            <ac:spMk id="22" creationId="{12FFAF5C-DCF6-4A1B-BE1B-2B56E2CAE7BA}"/>
          </ac:spMkLst>
        </pc:spChg>
        <pc:grpChg chg="add del mod">
          <ac:chgData name="Abbona, Carlo" userId="d3776b0b-c38f-4277-a5f9-1851a4918783" providerId="ADAL" clId="{8F354461-30F5-463E-A17B-3B4236B784D4}" dt="2021-02-26T12:37:30.483" v="2403"/>
          <ac:grpSpMkLst>
            <pc:docMk/>
            <pc:sldMk cId="4238719560" sldId="1977"/>
            <ac:grpSpMk id="9" creationId="{F571A98D-5B77-4E39-AC08-E342371E2422}"/>
          </ac:grpSpMkLst>
        </pc:grpChg>
        <pc:grpChg chg="add mod">
          <ac:chgData name="Abbona, Carlo" userId="d3776b0b-c38f-4277-a5f9-1851a4918783" providerId="ADAL" clId="{8F354461-30F5-463E-A17B-3B4236B784D4}" dt="2021-02-26T12:37:56.538" v="2405" actId="1076"/>
          <ac:grpSpMkLst>
            <pc:docMk/>
            <pc:sldMk cId="4238719560" sldId="1977"/>
            <ac:grpSpMk id="12" creationId="{9E1D2F9E-875F-4EA7-B4C8-25F5FED86240}"/>
          </ac:grpSpMkLst>
        </pc:grpChg>
        <pc:picChg chg="del mod">
          <ac:chgData name="Abbona, Carlo" userId="d3776b0b-c38f-4277-a5f9-1851a4918783" providerId="ADAL" clId="{8F354461-30F5-463E-A17B-3B4236B784D4}" dt="2021-02-26T12:34:06.160" v="2372" actId="478"/>
          <ac:picMkLst>
            <pc:docMk/>
            <pc:sldMk cId="4238719560" sldId="1977"/>
            <ac:picMk id="3" creationId="{34D6E74D-3B80-41E1-A16B-9191D06E72EF}"/>
          </ac:picMkLst>
        </pc:picChg>
        <pc:picChg chg="add mod ord">
          <ac:chgData name="Abbona, Carlo" userId="d3776b0b-c38f-4277-a5f9-1851a4918783" providerId="ADAL" clId="{8F354461-30F5-463E-A17B-3B4236B784D4}" dt="2021-02-26T12:40:18.815" v="2423" actId="167"/>
          <ac:picMkLst>
            <pc:docMk/>
            <pc:sldMk cId="4238719560" sldId="1977"/>
            <ac:picMk id="18" creationId="{1F5FBCAD-EED6-4BCE-96D6-8637C969CD9A}"/>
          </ac:picMkLst>
        </pc:picChg>
        <pc:picChg chg="del mod">
          <ac:chgData name="Abbona, Carlo" userId="d3776b0b-c38f-4277-a5f9-1851a4918783" providerId="ADAL" clId="{8F354461-30F5-463E-A17B-3B4236B784D4}" dt="2021-02-26T12:40:14.523" v="2421" actId="478"/>
          <ac:picMkLst>
            <pc:docMk/>
            <pc:sldMk cId="4238719560" sldId="1977"/>
            <ac:picMk id="20" creationId="{E47DCC2D-3881-4106-B131-F8E678FFD674}"/>
          </ac:picMkLst>
        </pc:picChg>
      </pc:sldChg>
      <pc:sldChg chg="addSp delSp modSp add mod delAnim modAnim">
        <pc:chgData name="Abbona, Carlo" userId="d3776b0b-c38f-4277-a5f9-1851a4918783" providerId="ADAL" clId="{8F354461-30F5-463E-A17B-3B4236B784D4}" dt="2021-02-26T13:03:20.630" v="2522"/>
        <pc:sldMkLst>
          <pc:docMk/>
          <pc:sldMk cId="2274105535" sldId="1978"/>
        </pc:sldMkLst>
        <pc:spChg chg="mod">
          <ac:chgData name="Abbona, Carlo" userId="d3776b0b-c38f-4277-a5f9-1851a4918783" providerId="ADAL" clId="{8F354461-30F5-463E-A17B-3B4236B784D4}" dt="2021-02-26T12:55:36.058" v="2452" actId="1076"/>
          <ac:spMkLst>
            <pc:docMk/>
            <pc:sldMk cId="2274105535" sldId="1978"/>
            <ac:spMk id="4" creationId="{00EE1A73-C6C9-4230-BB5D-4863BA4F5F78}"/>
          </ac:spMkLst>
        </pc:spChg>
        <pc:spChg chg="del">
          <ac:chgData name="Abbona, Carlo" userId="d3776b0b-c38f-4277-a5f9-1851a4918783" providerId="ADAL" clId="{8F354461-30F5-463E-A17B-3B4236B784D4}" dt="2021-02-26T12:41:19.156" v="2426" actId="478"/>
          <ac:spMkLst>
            <pc:docMk/>
            <pc:sldMk cId="2274105535" sldId="1978"/>
            <ac:spMk id="5" creationId="{8F488C88-24F7-476F-9192-3AD2A9733957}"/>
          </ac:spMkLst>
        </pc:spChg>
        <pc:spChg chg="add mod">
          <ac:chgData name="Abbona, Carlo" userId="d3776b0b-c38f-4277-a5f9-1851a4918783" providerId="ADAL" clId="{8F354461-30F5-463E-A17B-3B4236B784D4}" dt="2021-02-26T12:59:24.014" v="2465" actId="1076"/>
          <ac:spMkLst>
            <pc:docMk/>
            <pc:sldMk cId="2274105535" sldId="1978"/>
            <ac:spMk id="7" creationId="{2B8F0038-606B-4B52-A80D-3FB8AAC38E81}"/>
          </ac:spMkLst>
        </pc:spChg>
        <pc:spChg chg="add mod">
          <ac:chgData name="Abbona, Carlo" userId="d3776b0b-c38f-4277-a5f9-1851a4918783" providerId="ADAL" clId="{8F354461-30F5-463E-A17B-3B4236B784D4}" dt="2021-02-26T13:00:30.077" v="2475" actId="1076"/>
          <ac:spMkLst>
            <pc:docMk/>
            <pc:sldMk cId="2274105535" sldId="1978"/>
            <ac:spMk id="8" creationId="{FB813466-D383-43CC-A66C-D88E100E9685}"/>
          </ac:spMkLst>
        </pc:spChg>
        <pc:spChg chg="add mod">
          <ac:chgData name="Abbona, Carlo" userId="d3776b0b-c38f-4277-a5f9-1851a4918783" providerId="ADAL" clId="{8F354461-30F5-463E-A17B-3B4236B784D4}" dt="2021-02-26T13:00:04.473" v="2474" actId="1076"/>
          <ac:spMkLst>
            <pc:docMk/>
            <pc:sldMk cId="2274105535" sldId="1978"/>
            <ac:spMk id="9" creationId="{60AD5956-E48C-428E-BCDA-F318893F9335}"/>
          </ac:spMkLst>
        </pc:spChg>
        <pc:spChg chg="add mod">
          <ac:chgData name="Abbona, Carlo" userId="d3776b0b-c38f-4277-a5f9-1851a4918783" providerId="ADAL" clId="{8F354461-30F5-463E-A17B-3B4236B784D4}" dt="2021-02-26T13:00:47.158" v="2486" actId="1035"/>
          <ac:spMkLst>
            <pc:docMk/>
            <pc:sldMk cId="2274105535" sldId="1978"/>
            <ac:spMk id="10" creationId="{59B15A96-18F3-452D-B58F-6BB599869F8F}"/>
          </ac:spMkLst>
        </pc:spChg>
        <pc:spChg chg="add mod">
          <ac:chgData name="Abbona, Carlo" userId="d3776b0b-c38f-4277-a5f9-1851a4918783" providerId="ADAL" clId="{8F354461-30F5-463E-A17B-3B4236B784D4}" dt="2021-02-26T13:01:03.157" v="2490" actId="1076"/>
          <ac:spMkLst>
            <pc:docMk/>
            <pc:sldMk cId="2274105535" sldId="1978"/>
            <ac:spMk id="11" creationId="{99382159-5CFC-4526-928F-34DAF119F621}"/>
          </ac:spMkLst>
        </pc:spChg>
        <pc:spChg chg="del">
          <ac:chgData name="Abbona, Carlo" userId="d3776b0b-c38f-4277-a5f9-1851a4918783" providerId="ADAL" clId="{8F354461-30F5-463E-A17B-3B4236B784D4}" dt="2021-02-26T12:41:16.099" v="2425" actId="478"/>
          <ac:spMkLst>
            <pc:docMk/>
            <pc:sldMk cId="2274105535" sldId="1978"/>
            <ac:spMk id="15" creationId="{68B0FCE7-2139-44DD-A3A6-90C39C95D208}"/>
          </ac:spMkLst>
        </pc:spChg>
        <pc:spChg chg="del">
          <ac:chgData name="Abbona, Carlo" userId="d3776b0b-c38f-4277-a5f9-1851a4918783" providerId="ADAL" clId="{8F354461-30F5-463E-A17B-3B4236B784D4}" dt="2021-02-26T12:41:16.099" v="2425" actId="478"/>
          <ac:spMkLst>
            <pc:docMk/>
            <pc:sldMk cId="2274105535" sldId="1978"/>
            <ac:spMk id="16" creationId="{5AA9405A-F339-49AA-B34E-8E320B298D1A}"/>
          </ac:spMkLst>
        </pc:spChg>
        <pc:spChg chg="del">
          <ac:chgData name="Abbona, Carlo" userId="d3776b0b-c38f-4277-a5f9-1851a4918783" providerId="ADAL" clId="{8F354461-30F5-463E-A17B-3B4236B784D4}" dt="2021-02-26T12:41:16.099" v="2425" actId="478"/>
          <ac:spMkLst>
            <pc:docMk/>
            <pc:sldMk cId="2274105535" sldId="1978"/>
            <ac:spMk id="17" creationId="{2DC05A07-5C2A-414F-BBD8-E20BAF4BD8D0}"/>
          </ac:spMkLst>
        </pc:spChg>
        <pc:spChg chg="mod topLvl">
          <ac:chgData name="Abbona, Carlo" userId="d3776b0b-c38f-4277-a5f9-1851a4918783" providerId="ADAL" clId="{8F354461-30F5-463E-A17B-3B4236B784D4}" dt="2021-02-26T13:01:26.069" v="2498" actId="1035"/>
          <ac:spMkLst>
            <pc:docMk/>
            <pc:sldMk cId="2274105535" sldId="1978"/>
            <ac:spMk id="20" creationId="{A4CF9A27-5703-48AC-AE4E-78524B220710}"/>
          </ac:spMkLst>
        </pc:spChg>
        <pc:spChg chg="del mod">
          <ac:chgData name="Abbona, Carlo" userId="d3776b0b-c38f-4277-a5f9-1851a4918783" providerId="ADAL" clId="{8F354461-30F5-463E-A17B-3B4236B784D4}" dt="2021-02-26T12:41:21.638" v="2428" actId="478"/>
          <ac:spMkLst>
            <pc:docMk/>
            <pc:sldMk cId="2274105535" sldId="1978"/>
            <ac:spMk id="22" creationId="{12FFAF5C-DCF6-4A1B-BE1B-2B56E2CAE7BA}"/>
          </ac:spMkLst>
        </pc:spChg>
        <pc:grpChg chg="del">
          <ac:chgData name="Abbona, Carlo" userId="d3776b0b-c38f-4277-a5f9-1851a4918783" providerId="ADAL" clId="{8F354461-30F5-463E-A17B-3B4236B784D4}" dt="2021-02-26T12:41:16.099" v="2425" actId="478"/>
          <ac:grpSpMkLst>
            <pc:docMk/>
            <pc:sldMk cId="2274105535" sldId="1978"/>
            <ac:grpSpMk id="12" creationId="{9E1D2F9E-875F-4EA7-B4C8-25F5FED86240}"/>
          </ac:grpSpMkLst>
        </pc:grpChg>
        <pc:grpChg chg="add del mod">
          <ac:chgData name="Abbona, Carlo" userId="d3776b0b-c38f-4277-a5f9-1851a4918783" providerId="ADAL" clId="{8F354461-30F5-463E-A17B-3B4236B784D4}" dt="2021-02-26T12:53:34.143" v="2441" actId="165"/>
          <ac:grpSpMkLst>
            <pc:docMk/>
            <pc:sldMk cId="2274105535" sldId="1978"/>
            <ac:grpSpMk id="19" creationId="{1CBF63F3-0EF0-4E52-AB28-17C55BF68C58}"/>
          </ac:grpSpMkLst>
        </pc:grpChg>
        <pc:picChg chg="add mod">
          <ac:chgData name="Abbona, Carlo" userId="d3776b0b-c38f-4277-a5f9-1851a4918783" providerId="ADAL" clId="{8F354461-30F5-463E-A17B-3B4236B784D4}" dt="2021-02-26T13:01:10.543" v="2496" actId="1038"/>
          <ac:picMkLst>
            <pc:docMk/>
            <pc:sldMk cId="2274105535" sldId="1978"/>
            <ac:picMk id="6" creationId="{7E9C821E-64C9-432F-BA15-EDEAA40547FA}"/>
          </ac:picMkLst>
        </pc:picChg>
        <pc:picChg chg="mod">
          <ac:chgData name="Abbona, Carlo" userId="d3776b0b-c38f-4277-a5f9-1851a4918783" providerId="ADAL" clId="{8F354461-30F5-463E-A17B-3B4236B784D4}" dt="2021-02-26T12:52:59.881" v="2438" actId="1076"/>
          <ac:picMkLst>
            <pc:docMk/>
            <pc:sldMk cId="2274105535" sldId="1978"/>
            <ac:picMk id="18" creationId="{1F5FBCAD-EED6-4BCE-96D6-8637C969CD9A}"/>
          </ac:picMkLst>
        </pc:picChg>
        <pc:picChg chg="mod topLvl">
          <ac:chgData name="Abbona, Carlo" userId="d3776b0b-c38f-4277-a5f9-1851a4918783" providerId="ADAL" clId="{8F354461-30F5-463E-A17B-3B4236B784D4}" dt="2021-02-26T12:57:51.816" v="2458" actId="208"/>
          <ac:picMkLst>
            <pc:docMk/>
            <pc:sldMk cId="2274105535" sldId="1978"/>
            <ac:picMk id="23" creationId="{EA48551C-DA7A-45AC-8B50-7E6722A0791B}"/>
          </ac:picMkLst>
        </pc:picChg>
        <pc:picChg chg="mod topLvl">
          <ac:chgData name="Abbona, Carlo" userId="d3776b0b-c38f-4277-a5f9-1851a4918783" providerId="ADAL" clId="{8F354461-30F5-463E-A17B-3B4236B784D4}" dt="2021-02-26T12:57:51.816" v="2458" actId="208"/>
          <ac:picMkLst>
            <pc:docMk/>
            <pc:sldMk cId="2274105535" sldId="1978"/>
            <ac:picMk id="24" creationId="{B9659A7B-B1FF-4F02-9DF6-2302C2010C49}"/>
          </ac:picMkLst>
        </pc:picChg>
        <pc:picChg chg="mod topLvl">
          <ac:chgData name="Abbona, Carlo" userId="d3776b0b-c38f-4277-a5f9-1851a4918783" providerId="ADAL" clId="{8F354461-30F5-463E-A17B-3B4236B784D4}" dt="2021-02-26T12:57:51.816" v="2458" actId="208"/>
          <ac:picMkLst>
            <pc:docMk/>
            <pc:sldMk cId="2274105535" sldId="1978"/>
            <ac:picMk id="25" creationId="{9D0C721B-A107-4A84-8AAC-DB95F2395EED}"/>
          </ac:picMkLst>
        </pc:picChg>
        <pc:picChg chg="mod topLvl">
          <ac:chgData name="Abbona, Carlo" userId="d3776b0b-c38f-4277-a5f9-1851a4918783" providerId="ADAL" clId="{8F354461-30F5-463E-A17B-3B4236B784D4}" dt="2021-02-26T12:57:51.816" v="2458" actId="208"/>
          <ac:picMkLst>
            <pc:docMk/>
            <pc:sldMk cId="2274105535" sldId="1978"/>
            <ac:picMk id="26" creationId="{01522E6D-18B1-4436-B494-B66CE94AC753}"/>
          </ac:picMkLst>
        </pc:picChg>
        <pc:picChg chg="mod topLvl">
          <ac:chgData name="Abbona, Carlo" userId="d3776b0b-c38f-4277-a5f9-1851a4918783" providerId="ADAL" clId="{8F354461-30F5-463E-A17B-3B4236B784D4}" dt="2021-02-26T12:57:51.816" v="2458" actId="208"/>
          <ac:picMkLst>
            <pc:docMk/>
            <pc:sldMk cId="2274105535" sldId="1978"/>
            <ac:picMk id="27" creationId="{C41BE196-CC03-4A75-9410-0506E88188F5}"/>
          </ac:picMkLst>
        </pc:picChg>
        <pc:picChg chg="mod topLvl">
          <ac:chgData name="Abbona, Carlo" userId="d3776b0b-c38f-4277-a5f9-1851a4918783" providerId="ADAL" clId="{8F354461-30F5-463E-A17B-3B4236B784D4}" dt="2021-02-26T12:57:51.816" v="2458" actId="208"/>
          <ac:picMkLst>
            <pc:docMk/>
            <pc:sldMk cId="2274105535" sldId="1978"/>
            <ac:picMk id="28" creationId="{B3F4EC5E-A3BC-4771-95D1-E01B3BD9D61E}"/>
          </ac:picMkLst>
        </pc:picChg>
      </pc:sldChg>
      <pc:sldChg chg="add del ord">
        <pc:chgData name="Abbona, Carlo" userId="d3776b0b-c38f-4277-a5f9-1851a4918783" providerId="ADAL" clId="{8F354461-30F5-463E-A17B-3B4236B784D4}" dt="2021-02-26T13:05:27.930" v="2529"/>
        <pc:sldMkLst>
          <pc:docMk/>
          <pc:sldMk cId="360082044" sldId="1979"/>
        </pc:sldMkLst>
      </pc:sldChg>
      <pc:sldChg chg="addSp delSp modSp add mod ord delAnim modAnim">
        <pc:chgData name="Abbona, Carlo" userId="d3776b0b-c38f-4277-a5f9-1851a4918783" providerId="ADAL" clId="{8F354461-30F5-463E-A17B-3B4236B784D4}" dt="2021-03-09T08:53:47.015" v="3163"/>
        <pc:sldMkLst>
          <pc:docMk/>
          <pc:sldMk cId="2224999431" sldId="1979"/>
        </pc:sldMkLst>
        <pc:spChg chg="add mod">
          <ac:chgData name="Abbona, Carlo" userId="d3776b0b-c38f-4277-a5f9-1851a4918783" providerId="ADAL" clId="{8F354461-30F5-463E-A17B-3B4236B784D4}" dt="2021-02-26T14:59:39.540" v="2870" actId="1037"/>
          <ac:spMkLst>
            <pc:docMk/>
            <pc:sldMk cId="2224999431" sldId="1979"/>
            <ac:spMk id="2" creationId="{600A4472-F938-4DD5-B9B2-B73438DC0838}"/>
          </ac:spMkLst>
        </pc:spChg>
        <pc:spChg chg="add mod">
          <ac:chgData name="Abbona, Carlo" userId="d3776b0b-c38f-4277-a5f9-1851a4918783" providerId="ADAL" clId="{8F354461-30F5-463E-A17B-3B4236B784D4}" dt="2021-02-26T13:11:16.053" v="2603" actId="207"/>
          <ac:spMkLst>
            <pc:docMk/>
            <pc:sldMk cId="2224999431" sldId="1979"/>
            <ac:spMk id="3" creationId="{BBA74DB4-7810-426D-A2CC-6D88168F16FD}"/>
          </ac:spMkLst>
        </pc:spChg>
        <pc:spChg chg="add mod">
          <ac:chgData name="Abbona, Carlo" userId="d3776b0b-c38f-4277-a5f9-1851a4918783" providerId="ADAL" clId="{8F354461-30F5-463E-A17B-3B4236B784D4}" dt="2021-03-09T08:52:54.793" v="3160" actId="20577"/>
          <ac:spMkLst>
            <pc:docMk/>
            <pc:sldMk cId="2224999431" sldId="1979"/>
            <ac:spMk id="7" creationId="{355775CA-8712-4C37-9E14-89236D014E67}"/>
          </ac:spMkLst>
        </pc:spChg>
        <pc:spChg chg="add mod">
          <ac:chgData name="Abbona, Carlo" userId="d3776b0b-c38f-4277-a5f9-1851a4918783" providerId="ADAL" clId="{8F354461-30F5-463E-A17B-3B4236B784D4}" dt="2021-02-26T15:00:04.908" v="2873" actId="14100"/>
          <ac:spMkLst>
            <pc:docMk/>
            <pc:sldMk cId="2224999431" sldId="1979"/>
            <ac:spMk id="8" creationId="{2FB7F7A6-84B7-4C1F-B15A-5253CAD7043E}"/>
          </ac:spMkLst>
        </pc:spChg>
        <pc:spChg chg="add del mod ord">
          <ac:chgData name="Abbona, Carlo" userId="d3776b0b-c38f-4277-a5f9-1851a4918783" providerId="ADAL" clId="{8F354461-30F5-463E-A17B-3B4236B784D4}" dt="2021-03-03T09:50:35.148" v="3113" actId="21"/>
          <ac:spMkLst>
            <pc:docMk/>
            <pc:sldMk cId="2224999431" sldId="1979"/>
            <ac:spMk id="13" creationId="{F35A9768-E79B-411B-8D2F-DD57F5271472}"/>
          </ac:spMkLst>
        </pc:spChg>
        <pc:spChg chg="add mod">
          <ac:chgData name="Abbona, Carlo" userId="d3776b0b-c38f-4277-a5f9-1851a4918783" providerId="ADAL" clId="{8F354461-30F5-463E-A17B-3B4236B784D4}" dt="2021-03-09T08:53:24.327" v="3162"/>
          <ac:spMkLst>
            <pc:docMk/>
            <pc:sldMk cId="2224999431" sldId="1979"/>
            <ac:spMk id="13" creationId="{F4909A0F-906F-4559-B0F0-6FF748906F1D}"/>
          </ac:spMkLst>
        </pc:spChg>
        <pc:spChg chg="add del mod">
          <ac:chgData name="Abbona, Carlo" userId="d3776b0b-c38f-4277-a5f9-1851a4918783" providerId="ADAL" clId="{8F354461-30F5-463E-A17B-3B4236B784D4}" dt="2021-03-09T08:52:46.859" v="3152" actId="21"/>
          <ac:spMkLst>
            <pc:docMk/>
            <pc:sldMk cId="2224999431" sldId="1979"/>
            <ac:spMk id="14" creationId="{190E7944-26E8-48BB-9C3E-B5649FE3D02C}"/>
          </ac:spMkLst>
        </pc:spChg>
        <pc:spChg chg="mod">
          <ac:chgData name="Abbona, Carlo" userId="d3776b0b-c38f-4277-a5f9-1851a4918783" providerId="ADAL" clId="{8F354461-30F5-463E-A17B-3B4236B784D4}" dt="2021-03-03T09:50:11.270" v="3110" actId="20577"/>
          <ac:spMkLst>
            <pc:docMk/>
            <pc:sldMk cId="2224999431" sldId="1979"/>
            <ac:spMk id="18" creationId="{EAFFE426-010C-48E5-AAFD-20315963F814}"/>
          </ac:spMkLst>
        </pc:spChg>
        <pc:spChg chg="mod">
          <ac:chgData name="Abbona, Carlo" userId="d3776b0b-c38f-4277-a5f9-1851a4918783" providerId="ADAL" clId="{8F354461-30F5-463E-A17B-3B4236B784D4}" dt="2021-02-26T13:08:00.119" v="2559" actId="20577"/>
          <ac:spMkLst>
            <pc:docMk/>
            <pc:sldMk cId="2224999431" sldId="1979"/>
            <ac:spMk id="21" creationId="{B62CD611-F9D9-43B9-A587-CE773E0D1DAF}"/>
          </ac:spMkLst>
        </pc:spChg>
        <pc:picChg chg="del">
          <ac:chgData name="Abbona, Carlo" userId="d3776b0b-c38f-4277-a5f9-1851a4918783" providerId="ADAL" clId="{8F354461-30F5-463E-A17B-3B4236B784D4}" dt="2021-02-26T13:08:26.241" v="2562" actId="478"/>
          <ac:picMkLst>
            <pc:docMk/>
            <pc:sldMk cId="2224999431" sldId="1979"/>
            <ac:picMk id="4" creationId="{F4C2763C-4CC8-4875-901A-B267601A79B4}"/>
          </ac:picMkLst>
        </pc:picChg>
        <pc:picChg chg="add mod">
          <ac:chgData name="Abbona, Carlo" userId="d3776b0b-c38f-4277-a5f9-1851a4918783" providerId="ADAL" clId="{8F354461-30F5-463E-A17B-3B4236B784D4}" dt="2021-02-26T14:54:23.544" v="2770" actId="1076"/>
          <ac:picMkLst>
            <pc:docMk/>
            <pc:sldMk cId="2224999431" sldId="1979"/>
            <ac:picMk id="6" creationId="{8B52C4F4-384D-481C-BA8A-D53E4497D015}"/>
          </ac:picMkLst>
        </pc:picChg>
        <pc:picChg chg="add mod">
          <ac:chgData name="Abbona, Carlo" userId="d3776b0b-c38f-4277-a5f9-1851a4918783" providerId="ADAL" clId="{8F354461-30F5-463E-A17B-3B4236B784D4}" dt="2021-02-26T14:58:47.910" v="2862" actId="1038"/>
          <ac:picMkLst>
            <pc:docMk/>
            <pc:sldMk cId="2224999431" sldId="1979"/>
            <ac:picMk id="11" creationId="{8241D2B9-5D51-46D5-94E1-70D1FE09E88C}"/>
          </ac:picMkLst>
        </pc:picChg>
        <pc:picChg chg="mod modCrop">
          <ac:chgData name="Abbona, Carlo" userId="d3776b0b-c38f-4277-a5f9-1851a4918783" providerId="ADAL" clId="{8F354461-30F5-463E-A17B-3B4236B784D4}" dt="2021-02-26T15:01:37.542" v="2881" actId="732"/>
          <ac:picMkLst>
            <pc:docMk/>
            <pc:sldMk cId="2224999431" sldId="1979"/>
            <ac:picMk id="12" creationId="{F4418A59-E677-4903-9AED-4621ABA2090E}"/>
          </ac:picMkLst>
        </pc:picChg>
      </pc:sldChg>
      <pc:sldChg chg="addSp delSp modSp new del mod delAnim modAnim">
        <pc:chgData name="Abbona, Carlo" userId="d3776b0b-c38f-4277-a5f9-1851a4918783" providerId="ADAL" clId="{8F354461-30F5-463E-A17B-3B4236B784D4}" dt="2021-03-03T09:41:21.518" v="3048" actId="47"/>
        <pc:sldMkLst>
          <pc:docMk/>
          <pc:sldMk cId="468661262" sldId="1980"/>
        </pc:sldMkLst>
        <pc:spChg chg="add del mod">
          <ac:chgData name="Abbona, Carlo" userId="d3776b0b-c38f-4277-a5f9-1851a4918783" providerId="ADAL" clId="{8F354461-30F5-463E-A17B-3B4236B784D4}" dt="2021-03-03T09:38:42.415" v="2997"/>
          <ac:spMkLst>
            <pc:docMk/>
            <pc:sldMk cId="468661262" sldId="1980"/>
            <ac:spMk id="3" creationId="{17422414-D7BA-4930-8C9D-A69A7E29940D}"/>
          </ac:spMkLst>
        </pc:spChg>
        <pc:spChg chg="add del mod">
          <ac:chgData name="Abbona, Carlo" userId="d3776b0b-c38f-4277-a5f9-1851a4918783" providerId="ADAL" clId="{8F354461-30F5-463E-A17B-3B4236B784D4}" dt="2021-03-03T09:41:00.955" v="3043" actId="21"/>
          <ac:spMkLst>
            <pc:docMk/>
            <pc:sldMk cId="468661262" sldId="1980"/>
            <ac:spMk id="4" creationId="{F19714B5-23C8-4568-B521-E9EFAF0FBF33}"/>
          </ac:spMkLst>
        </pc:spChg>
        <pc:spChg chg="add del mod">
          <ac:chgData name="Abbona, Carlo" userId="d3776b0b-c38f-4277-a5f9-1851a4918783" providerId="ADAL" clId="{8F354461-30F5-463E-A17B-3B4236B784D4}" dt="2021-03-03T09:39:32.823" v="3009" actId="21"/>
          <ac:spMkLst>
            <pc:docMk/>
            <pc:sldMk cId="468661262" sldId="1980"/>
            <ac:spMk id="5" creationId="{D8267679-A6E3-458B-ABCD-277BDF4C790C}"/>
          </ac:spMkLst>
        </pc:spChg>
        <pc:spChg chg="add del mod">
          <ac:chgData name="Abbona, Carlo" userId="d3776b0b-c38f-4277-a5f9-1851a4918783" providerId="ADAL" clId="{8F354461-30F5-463E-A17B-3B4236B784D4}" dt="2021-03-03T09:40:55.236" v="3041" actId="21"/>
          <ac:spMkLst>
            <pc:docMk/>
            <pc:sldMk cId="468661262" sldId="1980"/>
            <ac:spMk id="6" creationId="{AFE65B87-3FAD-4EDD-B59B-95BDFCF35C21}"/>
          </ac:spMkLst>
        </pc:spChg>
      </pc:sldChg>
      <pc:sldChg chg="addSp delSp modSp new add del mod delAnim modAnim">
        <pc:chgData name="Abbona, Carlo" userId="d3776b0b-c38f-4277-a5f9-1851a4918783" providerId="ADAL" clId="{8F354461-30F5-463E-A17B-3B4236B784D4}" dt="2021-03-03T09:38:14.715" v="2994" actId="47"/>
        <pc:sldMkLst>
          <pc:docMk/>
          <pc:sldMk cId="1276231920" sldId="1980"/>
        </pc:sldMkLst>
        <pc:spChg chg="add del mod">
          <ac:chgData name="Abbona, Carlo" userId="d3776b0b-c38f-4277-a5f9-1851a4918783" providerId="ADAL" clId="{8F354461-30F5-463E-A17B-3B4236B784D4}" dt="2021-03-03T09:34:51.107" v="2965"/>
          <ac:spMkLst>
            <pc:docMk/>
            <pc:sldMk cId="1276231920" sldId="1980"/>
            <ac:spMk id="3" creationId="{B10C5971-3CEE-4E9A-8728-44AE65274965}"/>
          </ac:spMkLst>
        </pc:spChg>
        <pc:spChg chg="add del mod">
          <ac:chgData name="Abbona, Carlo" userId="d3776b0b-c38f-4277-a5f9-1851a4918783" providerId="ADAL" clId="{8F354461-30F5-463E-A17B-3B4236B784D4}" dt="2021-03-03T09:36:48.621" v="2988" actId="21"/>
          <ac:spMkLst>
            <pc:docMk/>
            <pc:sldMk cId="1276231920" sldId="1980"/>
            <ac:spMk id="5" creationId="{BAD48D6D-F31B-4A7F-BFD3-FEC2C86D4D0C}"/>
          </ac:spMkLst>
        </pc:spChg>
        <pc:spChg chg="add del mod">
          <ac:chgData name="Abbona, Carlo" userId="d3776b0b-c38f-4277-a5f9-1851a4918783" providerId="ADAL" clId="{8F354461-30F5-463E-A17B-3B4236B784D4}" dt="2021-03-03T09:36:48.621" v="2988" actId="21"/>
          <ac:spMkLst>
            <pc:docMk/>
            <pc:sldMk cId="1276231920" sldId="1980"/>
            <ac:spMk id="6" creationId="{F907ACD3-B8FE-461D-9761-765C71319774}"/>
          </ac:spMkLst>
        </pc:spChg>
        <pc:picChg chg="add del mod">
          <ac:chgData name="Abbona, Carlo" userId="d3776b0b-c38f-4277-a5f9-1851a4918783" providerId="ADAL" clId="{8F354461-30F5-463E-A17B-3B4236B784D4}" dt="2021-03-03T09:34:51.107" v="2965"/>
          <ac:picMkLst>
            <pc:docMk/>
            <pc:sldMk cId="1276231920" sldId="1980"/>
            <ac:picMk id="4" creationId="{6BF16839-792C-4C11-B182-9C829C5903C3}"/>
          </ac:picMkLst>
        </pc:picChg>
        <pc:picChg chg="add del mod">
          <ac:chgData name="Abbona, Carlo" userId="d3776b0b-c38f-4277-a5f9-1851a4918783" providerId="ADAL" clId="{8F354461-30F5-463E-A17B-3B4236B784D4}" dt="2021-03-03T09:36:48.621" v="2988" actId="21"/>
          <ac:picMkLst>
            <pc:docMk/>
            <pc:sldMk cId="1276231920" sldId="1980"/>
            <ac:picMk id="7" creationId="{EF640A0E-BD05-4BAF-AC52-3589FD686C5A}"/>
          </ac:picMkLst>
        </pc:picChg>
      </pc:sldChg>
      <pc:sldChg chg="addSp delSp modSp new del mod delAnim modAnim">
        <pc:chgData name="Abbona, Carlo" userId="d3776b0b-c38f-4277-a5f9-1851a4918783" providerId="ADAL" clId="{8F354461-30F5-463E-A17B-3B4236B784D4}" dt="2021-03-09T08:55:06.929" v="3164" actId="47"/>
        <pc:sldMkLst>
          <pc:docMk/>
          <pc:sldMk cId="2054096000" sldId="1980"/>
        </pc:sldMkLst>
        <pc:spChg chg="add del mod">
          <ac:chgData name="Abbona, Carlo" userId="d3776b0b-c38f-4277-a5f9-1851a4918783" providerId="ADAL" clId="{8F354461-30F5-463E-A17B-3B4236B784D4}" dt="2021-03-09T08:53:22.562" v="3161" actId="21"/>
          <ac:spMkLst>
            <pc:docMk/>
            <pc:sldMk cId="2054096000" sldId="1980"/>
            <ac:spMk id="5" creationId="{6FE42665-CEDE-465A-9291-CE27277D0265}"/>
          </ac:spMkLst>
        </pc:spChg>
      </pc:sldChg>
      <pc:sldChg chg="delSp new del mod">
        <pc:chgData name="Abbona, Carlo" userId="d3776b0b-c38f-4277-a5f9-1851a4918783" providerId="ADAL" clId="{8F354461-30F5-463E-A17B-3B4236B784D4}" dt="2021-03-03T09:58:50.856" v="3146" actId="47"/>
        <pc:sldMkLst>
          <pc:docMk/>
          <pc:sldMk cId="3955360921" sldId="1980"/>
        </pc:sldMkLst>
        <pc:spChg chg="del">
          <ac:chgData name="Abbona, Carlo" userId="d3776b0b-c38f-4277-a5f9-1851a4918783" providerId="ADAL" clId="{8F354461-30F5-463E-A17B-3B4236B784D4}" dt="2021-03-03T09:50:30.686" v="3112" actId="478"/>
          <ac:spMkLst>
            <pc:docMk/>
            <pc:sldMk cId="3955360921" sldId="1980"/>
            <ac:spMk id="3" creationId="{0927798B-D077-446C-ADD6-AC84A0A3954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cheung\AppData\Local\Microsoft\Windows\Temporary%20Internet%20Files\Content.Outlook\O8FCDGPL\F0064-ExhaustLog-180115-130514.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3962110779239808E-2"/>
          <c:y val="0.34209987791028751"/>
          <c:w val="0.92435059704027822"/>
          <c:h val="0.6180559086195111"/>
        </c:manualLayout>
      </c:layout>
      <c:scatterChart>
        <c:scatterStyle val="lineMarker"/>
        <c:varyColors val="0"/>
        <c:ser>
          <c:idx val="0"/>
          <c:order val="0"/>
          <c:spPr>
            <a:ln w="25400" cap="flat" cmpd="dbl" algn="ctr">
              <a:solidFill>
                <a:schemeClr val="accent2">
                  <a:alpha val="50000"/>
                </a:schemeClr>
              </a:solidFill>
              <a:round/>
            </a:ln>
            <a:effectLst/>
          </c:spPr>
          <c:marker>
            <c:symbol val="none"/>
          </c:marker>
          <c:xVal>
            <c:numRef>
              <c:f>Sheet1!$C$3:$C$9</c:f>
              <c:numCache>
                <c:formatCode>General</c:formatCode>
                <c:ptCount val="7"/>
                <c:pt idx="0">
                  <c:v>40</c:v>
                </c:pt>
                <c:pt idx="1">
                  <c:v>0</c:v>
                </c:pt>
                <c:pt idx="2">
                  <c:v>-40</c:v>
                </c:pt>
                <c:pt idx="3">
                  <c:v>-80</c:v>
                </c:pt>
                <c:pt idx="4">
                  <c:v>-120</c:v>
                </c:pt>
                <c:pt idx="5">
                  <c:v>-160</c:v>
                </c:pt>
                <c:pt idx="6">
                  <c:v>-200</c:v>
                </c:pt>
              </c:numCache>
            </c:numRef>
          </c:xVal>
          <c:yVal>
            <c:numRef>
              <c:f>Sheet1!$D$3:$D$9</c:f>
              <c:numCache>
                <c:formatCode>General</c:formatCode>
                <c:ptCount val="7"/>
                <c:pt idx="6">
                  <c:v>50</c:v>
                </c:pt>
              </c:numCache>
            </c:numRef>
          </c:yVal>
          <c:smooth val="0"/>
          <c:extLst>
            <c:ext xmlns:c16="http://schemas.microsoft.com/office/drawing/2014/chart" uri="{C3380CC4-5D6E-409C-BE32-E72D297353CC}">
              <c16:uniqueId val="{00000000-FDCA-4F88-A6FF-52D3AD969193}"/>
            </c:ext>
          </c:extLst>
        </c:ser>
        <c:dLbls>
          <c:showLegendKey val="0"/>
          <c:showVal val="0"/>
          <c:showCatName val="0"/>
          <c:showSerName val="0"/>
          <c:showPercent val="0"/>
          <c:showBubbleSize val="0"/>
        </c:dLbls>
        <c:axId val="239883648"/>
        <c:axId val="239883976"/>
      </c:scatterChart>
      <c:valAx>
        <c:axId val="239883648"/>
        <c:scaling>
          <c:orientation val="maxMin"/>
          <c:max val="-20"/>
          <c:min val="-22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39883976"/>
        <c:crosses val="autoZero"/>
        <c:crossBetween val="midCat"/>
        <c:majorUnit val="40"/>
      </c:valAx>
      <c:valAx>
        <c:axId val="239883976"/>
        <c:scaling>
          <c:logBase val="10"/>
          <c:orientation val="minMax"/>
          <c:max val="10000"/>
          <c:min val="10"/>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crossAx val="239883648"/>
        <c:crosses val="max"/>
        <c:crossBetween val="midCat"/>
        <c:majorUnit val="10"/>
        <c:minorUnit val="10"/>
      </c:valAx>
      <c:spPr>
        <a:gradFill flip="none" rotWithShape="1">
          <a:gsLst>
            <a:gs pos="45000">
              <a:srgbClr val="0066CC">
                <a:alpha val="40000"/>
              </a:srgbClr>
            </a:gs>
            <a:gs pos="100000">
              <a:srgbClr val="0066CC">
                <a:alpha val="78000"/>
              </a:srgbClr>
            </a:gs>
            <a:gs pos="0">
              <a:srgbClr val="9EDDFD"/>
            </a:gs>
          </a:gsLst>
          <a:lin ang="0" scaled="1"/>
          <a:tileRect/>
        </a:gra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B96F4-C1DB-43FC-8F10-0369AFF79D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7051137-559D-43C4-861B-231117C73F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8471B1-A6CC-4EC8-9611-404724126646}" type="datetimeFigureOut">
              <a:rPr lang="en-GB" smtClean="0"/>
              <a:t>09/03/2021</a:t>
            </a:fld>
            <a:endParaRPr lang="en-GB"/>
          </a:p>
        </p:txBody>
      </p:sp>
      <p:sp>
        <p:nvSpPr>
          <p:cNvPr id="4" name="Footer Placeholder 3">
            <a:extLst>
              <a:ext uri="{FF2B5EF4-FFF2-40B4-BE49-F238E27FC236}">
                <a16:creationId xmlns:a16="http://schemas.microsoft.com/office/drawing/2014/main" id="{564ABA0C-B6CC-4C20-8D3D-F3DCBE63E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061DF08-1D63-487E-92BC-326AC61769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A89373-0A95-4650-912E-1F6AB244FCEE}" type="slidenum">
              <a:rPr lang="en-GB" smtClean="0"/>
              <a:t>‹#›</a:t>
            </a:fld>
            <a:endParaRPr lang="en-GB"/>
          </a:p>
        </p:txBody>
      </p:sp>
    </p:spTree>
    <p:extLst>
      <p:ext uri="{BB962C8B-B14F-4D97-AF65-F5344CB8AC3E}">
        <p14:creationId xmlns:p14="http://schemas.microsoft.com/office/powerpoint/2010/main" val="3544521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57FEF-952F-44F5-9558-E1229955F041}" type="datetimeFigureOut">
              <a:rPr lang="en-GB" smtClean="0"/>
              <a:t>09/03/2021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8084-1F23-4014-B783-48484A9ED826}" type="slidenum">
              <a:rPr lang="en-GB" smtClean="0"/>
              <a:t>‹#›</a:t>
            </a:fld>
            <a:endParaRPr lang="en-GB"/>
          </a:p>
        </p:txBody>
      </p:sp>
    </p:spTree>
    <p:extLst>
      <p:ext uri="{BB962C8B-B14F-4D97-AF65-F5344CB8AC3E}">
        <p14:creationId xmlns:p14="http://schemas.microsoft.com/office/powerpoint/2010/main" val="373616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9D5677-3B5B-4445-8C1E-09144AEDA78B}" type="slidenum">
              <a:rPr lang="en-GB" smtClean="0"/>
              <a:t>1</a:t>
            </a:fld>
            <a:endParaRPr lang="en-GB"/>
          </a:p>
        </p:txBody>
      </p:sp>
    </p:spTree>
    <p:extLst>
      <p:ext uri="{BB962C8B-B14F-4D97-AF65-F5344CB8AC3E}">
        <p14:creationId xmlns:p14="http://schemas.microsoft.com/office/powerpoint/2010/main" val="396863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E2400-993A-4562-9FC5-FFDA81535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38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9D5677-3B5B-4445-8C1E-09144AEDA78B}" type="slidenum">
              <a:rPr lang="en-GB" smtClean="0"/>
              <a:t>3</a:t>
            </a:fld>
            <a:endParaRPr lang="en-GB"/>
          </a:p>
        </p:txBody>
      </p:sp>
    </p:spTree>
    <p:extLst>
      <p:ext uri="{BB962C8B-B14F-4D97-AF65-F5344CB8AC3E}">
        <p14:creationId xmlns:p14="http://schemas.microsoft.com/office/powerpoint/2010/main" val="4031643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0E2400-993A-4562-9FC5-FFDA81535959}" type="slidenum">
              <a:rPr lang="en-US" smtClean="0"/>
              <a:t>9</a:t>
            </a:fld>
            <a:endParaRPr lang="en-US" dirty="0"/>
          </a:p>
        </p:txBody>
      </p:sp>
    </p:spTree>
    <p:extLst>
      <p:ext uri="{BB962C8B-B14F-4D97-AF65-F5344CB8AC3E}">
        <p14:creationId xmlns:p14="http://schemas.microsoft.com/office/powerpoint/2010/main" val="293123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E2400-993A-4562-9FC5-FFDA81535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60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E2400-993A-4562-9FC5-FFDA81535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70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398084-1F23-4014-B783-48484A9ED826}" type="slidenum">
              <a:rPr lang="en-GB" smtClean="0"/>
              <a:t>12</a:t>
            </a:fld>
            <a:endParaRPr lang="en-GB"/>
          </a:p>
        </p:txBody>
      </p:sp>
    </p:spTree>
    <p:extLst>
      <p:ext uri="{BB962C8B-B14F-4D97-AF65-F5344CB8AC3E}">
        <p14:creationId xmlns:p14="http://schemas.microsoft.com/office/powerpoint/2010/main" val="75948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398084-1F23-4014-B783-48484A9ED826}" type="slidenum">
              <a:rPr lang="en-GB" smtClean="0"/>
              <a:t>13</a:t>
            </a:fld>
            <a:endParaRPr lang="en-GB"/>
          </a:p>
        </p:txBody>
      </p:sp>
    </p:spTree>
    <p:extLst>
      <p:ext uri="{BB962C8B-B14F-4D97-AF65-F5344CB8AC3E}">
        <p14:creationId xmlns:p14="http://schemas.microsoft.com/office/powerpoint/2010/main" val="2006279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398084-1F23-4014-B783-48484A9ED826}" type="slidenum">
              <a:rPr lang="en-GB" smtClean="0"/>
              <a:t>18</a:t>
            </a:fld>
            <a:endParaRPr lang="en-GB"/>
          </a:p>
        </p:txBody>
      </p:sp>
    </p:spTree>
    <p:extLst>
      <p:ext uri="{BB962C8B-B14F-4D97-AF65-F5344CB8AC3E}">
        <p14:creationId xmlns:p14="http://schemas.microsoft.com/office/powerpoint/2010/main" val="1285712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BC825BA6-B3A5-4B60-B5D8-60ADB7DDAD5B}"/>
              </a:ext>
            </a:extLst>
          </p:cNvPr>
          <p:cNvSpPr>
            <a:spLocks noGrp="1"/>
          </p:cNvSpPr>
          <p:nvPr>
            <p:ph type="body" sz="quarter" idx="20" hasCustomPrompt="1"/>
          </p:nvPr>
        </p:nvSpPr>
        <p:spPr>
          <a:xfrm>
            <a:off x="1" y="-1"/>
            <a:ext cx="7578810" cy="3428997"/>
          </a:xfrm>
          <a:solidFill>
            <a:schemeClr val="tx2">
              <a:alpha val="60000"/>
            </a:schemeClr>
          </a:solidFill>
        </p:spPr>
        <p:txBody>
          <a:bodyPr/>
          <a:lstStyle>
            <a:lvl1pPr>
              <a:defRPr/>
            </a:lvl1pPr>
          </a:lstStyle>
          <a:p>
            <a:pPr lvl="0"/>
            <a:r>
              <a:rPr lang="en-US" dirty="0"/>
              <a:t> </a:t>
            </a:r>
            <a:endParaRPr lang="en-GB" dirty="0"/>
          </a:p>
        </p:txBody>
      </p:sp>
      <p:sp>
        <p:nvSpPr>
          <p:cNvPr id="18" name="Text Placeholder 17">
            <a:extLst>
              <a:ext uri="{FF2B5EF4-FFF2-40B4-BE49-F238E27FC236}">
                <a16:creationId xmlns:a16="http://schemas.microsoft.com/office/drawing/2014/main" id="{F998B331-3E31-4D09-A95F-E518EDEFF320}"/>
              </a:ext>
            </a:extLst>
          </p:cNvPr>
          <p:cNvSpPr>
            <a:spLocks noGrp="1"/>
          </p:cNvSpPr>
          <p:nvPr>
            <p:ph type="body" sz="quarter" idx="17" hasCustomPrompt="1"/>
          </p:nvPr>
        </p:nvSpPr>
        <p:spPr>
          <a:xfrm>
            <a:off x="7578811" y="2"/>
            <a:ext cx="4613189" cy="3428998"/>
          </a:xfrm>
          <a:gradFill flip="none" rotWithShape="1">
            <a:gsLst>
              <a:gs pos="100000">
                <a:srgbClr val="D22734"/>
              </a:gs>
              <a:gs pos="0">
                <a:srgbClr val="870A20"/>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lvl1pPr>
              <a:defRPr lang="en-GB" dirty="0">
                <a:solidFill>
                  <a:schemeClr val="lt1"/>
                </a:solidFill>
              </a:defRPr>
            </a:lvl1pPr>
          </a:lstStyle>
          <a:p>
            <a:pPr lvl="0" algn="ctr" fontAlgn="auto">
              <a:lnSpc>
                <a:spcPct val="95000"/>
              </a:lnSpc>
              <a:spcBef>
                <a:spcPts val="400"/>
              </a:spcBef>
              <a:spcAft>
                <a:spcPts val="0"/>
              </a:spcAft>
            </a:pPr>
            <a:r>
              <a:rPr lang="en-GB" dirty="0"/>
              <a:t> </a:t>
            </a:r>
          </a:p>
        </p:txBody>
      </p:sp>
      <p:sp>
        <p:nvSpPr>
          <p:cNvPr id="12" name="Picture Placeholder 11">
            <a:extLst>
              <a:ext uri="{FF2B5EF4-FFF2-40B4-BE49-F238E27FC236}">
                <a16:creationId xmlns:a16="http://schemas.microsoft.com/office/drawing/2014/main" id="{B5E17948-A30E-4988-927E-468236A1B26C}"/>
              </a:ext>
            </a:extLst>
          </p:cNvPr>
          <p:cNvSpPr>
            <a:spLocks noGrp="1"/>
          </p:cNvSpPr>
          <p:nvPr>
            <p:ph type="pic" sz="quarter" idx="14" hasCustomPrompt="1"/>
          </p:nvPr>
        </p:nvSpPr>
        <p:spPr>
          <a:xfrm>
            <a:off x="0" y="0"/>
            <a:ext cx="12192000" cy="6858000"/>
          </a:xfrm>
        </p:spPr>
        <p:txBody>
          <a:bodyPr/>
          <a:lstStyle>
            <a:lvl1pPr algn="ctr">
              <a:defRPr sz="1200"/>
            </a:lvl1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Click icon to insert an image</a:t>
            </a:r>
            <a:br>
              <a:rPr lang="en-GB" dirty="0"/>
            </a:br>
            <a:r>
              <a:rPr lang="en-GB" dirty="0"/>
              <a:t>Then right click &gt; send to back</a:t>
            </a:r>
            <a:br>
              <a:rPr lang="en-GB" dirty="0"/>
            </a:br>
            <a:br>
              <a:rPr lang="en-GB" dirty="0"/>
            </a:br>
            <a:r>
              <a:rPr lang="en-GB" dirty="0"/>
              <a:t>Refer to the brand book for guidance on</a:t>
            </a:r>
            <a:br>
              <a:rPr lang="en-GB" dirty="0"/>
            </a:br>
            <a:r>
              <a:rPr lang="en-GB" dirty="0"/>
              <a:t>choosing imagery for your presentation</a:t>
            </a:r>
            <a:br>
              <a:rPr lang="en-GB" dirty="0"/>
            </a:br>
            <a:endParaRPr lang="en-GB" sz="1050" b="1" dirty="0">
              <a:solidFill>
                <a:schemeClr val="bg2"/>
              </a:solidFill>
              <a:latin typeface="+mj-lt"/>
            </a:endParaRPr>
          </a:p>
        </p:txBody>
      </p:sp>
      <p:sp>
        <p:nvSpPr>
          <p:cNvPr id="2" name="Title 1">
            <a:extLst>
              <a:ext uri="{FF2B5EF4-FFF2-40B4-BE49-F238E27FC236}">
                <a16:creationId xmlns:a16="http://schemas.microsoft.com/office/drawing/2014/main" id="{8FF581E0-C79D-4146-827E-32B640867A2F}"/>
              </a:ext>
            </a:extLst>
          </p:cNvPr>
          <p:cNvSpPr>
            <a:spLocks noGrp="1"/>
          </p:cNvSpPr>
          <p:nvPr>
            <p:ph type="title" hasCustomPrompt="1"/>
          </p:nvPr>
        </p:nvSpPr>
        <p:spPr>
          <a:xfrm>
            <a:off x="7776520" y="1392871"/>
            <a:ext cx="3970638" cy="435039"/>
          </a:xfrm>
        </p:spPr>
        <p:txBody>
          <a:bodyPr anchor="b"/>
          <a:lstStyle>
            <a:lvl1pPr>
              <a:defRPr sz="2200" cap="all" baseline="0"/>
            </a:lvl1pPr>
          </a:lstStyle>
          <a:p>
            <a:r>
              <a:rPr lang="en-US" dirty="0"/>
              <a:t>Enter title here</a:t>
            </a:r>
            <a:endParaRPr lang="en-GB" dirty="0"/>
          </a:p>
        </p:txBody>
      </p:sp>
      <p:sp>
        <p:nvSpPr>
          <p:cNvPr id="10" name="Text Placeholder 9">
            <a:extLst>
              <a:ext uri="{FF2B5EF4-FFF2-40B4-BE49-F238E27FC236}">
                <a16:creationId xmlns:a16="http://schemas.microsoft.com/office/drawing/2014/main" id="{BBAA7741-F117-4EC8-AEEC-407A290506CC}"/>
              </a:ext>
            </a:extLst>
          </p:cNvPr>
          <p:cNvSpPr>
            <a:spLocks noGrp="1"/>
          </p:cNvSpPr>
          <p:nvPr>
            <p:ph type="body" sz="quarter" idx="13" hasCustomPrompt="1"/>
          </p:nvPr>
        </p:nvSpPr>
        <p:spPr>
          <a:xfrm>
            <a:off x="7776520" y="2036729"/>
            <a:ext cx="3970638" cy="740794"/>
          </a:xfrm>
        </p:spPr>
        <p:txBody>
          <a:bodyPr/>
          <a:lstStyle>
            <a:lvl1pPr>
              <a:defRPr sz="1400">
                <a:latin typeface="Calibri Light" panose="020F0302020204030204" pitchFamily="34" charset="0"/>
                <a:cs typeface="Calibri Light" panose="020F0302020204030204" pitchFamily="34" charset="0"/>
              </a:defRPr>
            </a:lvl1pPr>
          </a:lstStyle>
          <a:p>
            <a:pPr lvl="0"/>
            <a:r>
              <a:rPr lang="en-US" dirty="0"/>
              <a:t>Supplementary information goes here, </a:t>
            </a:r>
            <a:r>
              <a:rPr lang="en-US" dirty="0" err="1"/>
              <a:t>eg</a:t>
            </a:r>
            <a:r>
              <a:rPr lang="en-US" dirty="0"/>
              <a:t>; Author</a:t>
            </a:r>
            <a:br>
              <a:rPr lang="en-US" dirty="0"/>
            </a:br>
            <a:r>
              <a:rPr lang="en-US" dirty="0"/>
              <a:t>Date | Version</a:t>
            </a:r>
          </a:p>
        </p:txBody>
      </p:sp>
      <p:sp>
        <p:nvSpPr>
          <p:cNvPr id="29" name="Text Placeholder 8">
            <a:extLst>
              <a:ext uri="{FF2B5EF4-FFF2-40B4-BE49-F238E27FC236}">
                <a16:creationId xmlns:a16="http://schemas.microsoft.com/office/drawing/2014/main" id="{7B027949-1140-437F-8B4F-E2688FD29BFD}"/>
              </a:ext>
            </a:extLst>
          </p:cNvPr>
          <p:cNvSpPr>
            <a:spLocks noGrp="1"/>
          </p:cNvSpPr>
          <p:nvPr>
            <p:ph type="body" sz="quarter" idx="21" hasCustomPrompt="1"/>
          </p:nvPr>
        </p:nvSpPr>
        <p:spPr>
          <a:xfrm>
            <a:off x="7578811" y="3428996"/>
            <a:ext cx="4613189" cy="3428998"/>
          </a:xfrm>
          <a:solidFill>
            <a:schemeClr val="tx2">
              <a:alpha val="40000"/>
            </a:schemeClr>
          </a:solidFill>
        </p:spPr>
        <p:txBody>
          <a:bodyPr/>
          <a:lstStyle>
            <a:lvl1pPr>
              <a:defRPr/>
            </a:lvl1pPr>
          </a:lstStyle>
          <a:p>
            <a:pPr lvl="0"/>
            <a:r>
              <a:rPr lang="en-US" dirty="0"/>
              <a:t> </a:t>
            </a:r>
            <a:endParaRPr lang="en-GB" dirty="0"/>
          </a:p>
        </p:txBody>
      </p:sp>
      <p:sp>
        <p:nvSpPr>
          <p:cNvPr id="27" name="Text Placeholder 26">
            <a:extLst>
              <a:ext uri="{FF2B5EF4-FFF2-40B4-BE49-F238E27FC236}">
                <a16:creationId xmlns:a16="http://schemas.microsoft.com/office/drawing/2014/main" id="{FBAD62BE-3212-4A8D-8328-25BEBAFED7C9}"/>
              </a:ext>
            </a:extLst>
          </p:cNvPr>
          <p:cNvSpPr>
            <a:spLocks noGrp="1"/>
          </p:cNvSpPr>
          <p:nvPr>
            <p:ph type="body" sz="quarter" idx="19" hasCustomPrompt="1"/>
          </p:nvPr>
        </p:nvSpPr>
        <p:spPr>
          <a:xfrm>
            <a:off x="7578811" y="3429000"/>
            <a:ext cx="1894703" cy="492527"/>
          </a:xfrm>
          <a:blipFill>
            <a:blip r:embed="rId2" cstate="email">
              <a:extLst>
                <a:ext uri="{28A0092B-C50C-407E-A947-70E740481C1C}">
                  <a14:useLocalDpi xmlns:a14="http://schemas.microsoft.com/office/drawing/2010/main"/>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14096638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C5381F69-796D-4436-A598-CFA6638B9F6A}"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cxnSp>
        <p:nvCxnSpPr>
          <p:cNvPr id="6" name="Straight Connector 5">
            <a:extLst>
              <a:ext uri="{FF2B5EF4-FFF2-40B4-BE49-F238E27FC236}">
                <a16:creationId xmlns:a16="http://schemas.microsoft.com/office/drawing/2014/main" id="{3937B761-8838-4539-862C-533B07F99150}"/>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C60C454C-5D69-45D7-9B6D-7C79A709326D}"/>
              </a:ext>
            </a:extLst>
          </p:cNvPr>
          <p:cNvSpPr>
            <a:spLocks noGrp="1" noChangeAspect="1"/>
          </p:cNvSpPr>
          <p:nvPr>
            <p:ph sz="quarter" idx="17" hasCustomPrompt="1"/>
          </p:nvPr>
        </p:nvSpPr>
        <p:spPr>
          <a:xfrm>
            <a:off x="508695" y="1305430"/>
            <a:ext cx="11149905" cy="5006470"/>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667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6769E6FC-3762-4BB3-816C-2153FB4ED980}"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8" name="Content Placeholder 7">
            <a:extLst>
              <a:ext uri="{FF2B5EF4-FFF2-40B4-BE49-F238E27FC236}">
                <a16:creationId xmlns:a16="http://schemas.microsoft.com/office/drawing/2014/main" id="{EE8EB42A-0A79-47D5-83FD-AC0F018A0CFE}"/>
              </a:ext>
            </a:extLst>
          </p:cNvPr>
          <p:cNvSpPr>
            <a:spLocks noGrp="1" noChangeAspect="1"/>
          </p:cNvSpPr>
          <p:nvPr>
            <p:ph sz="quarter" idx="17" hasCustomPrompt="1"/>
          </p:nvPr>
        </p:nvSpPr>
        <p:spPr>
          <a:xfrm>
            <a:off x="508695" y="1737913"/>
            <a:ext cx="11149905" cy="4573987"/>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2">
            <a:extLst>
              <a:ext uri="{FF2B5EF4-FFF2-40B4-BE49-F238E27FC236}">
                <a16:creationId xmlns:a16="http://schemas.microsoft.com/office/drawing/2014/main" id="{E1F78147-8311-4499-B134-F01B0E964A54}"/>
              </a:ext>
            </a:extLst>
          </p:cNvPr>
          <p:cNvSpPr>
            <a:spLocks noGrp="1"/>
          </p:cNvSpPr>
          <p:nvPr>
            <p:ph type="body" sz="quarter" idx="14" hasCustomPrompt="1"/>
          </p:nvPr>
        </p:nvSpPr>
        <p:spPr>
          <a:xfrm>
            <a:off x="508694" y="1302875"/>
            <a:ext cx="11173969" cy="435039"/>
          </a:xfrm>
        </p:spPr>
        <p:txBody>
          <a:bodyPr/>
          <a:lstStyle>
            <a:lvl1pPr>
              <a:defRPr sz="18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Enter subtitle here</a:t>
            </a:r>
            <a:endParaRPr lang="en-GB" dirty="0"/>
          </a:p>
        </p:txBody>
      </p:sp>
      <p:cxnSp>
        <p:nvCxnSpPr>
          <p:cNvPr id="12" name="Straight Connector 11">
            <a:extLst>
              <a:ext uri="{FF2B5EF4-FFF2-40B4-BE49-F238E27FC236}">
                <a16:creationId xmlns:a16="http://schemas.microsoft.com/office/drawing/2014/main" id="{060EA46B-B872-44CE-9540-697A319BF7DF}"/>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026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Right Imag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E995AF44-FBC0-4389-8ECF-D2E4FCE7F895}"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10" name="Text Placeholder 12">
            <a:extLst>
              <a:ext uri="{FF2B5EF4-FFF2-40B4-BE49-F238E27FC236}">
                <a16:creationId xmlns:a16="http://schemas.microsoft.com/office/drawing/2014/main" id="{B79BE108-5238-4E11-A0CE-EE513BA0AC49}"/>
              </a:ext>
            </a:extLst>
          </p:cNvPr>
          <p:cNvSpPr>
            <a:spLocks noGrp="1"/>
          </p:cNvSpPr>
          <p:nvPr>
            <p:ph type="body" sz="quarter" idx="14" hasCustomPrompt="1"/>
          </p:nvPr>
        </p:nvSpPr>
        <p:spPr>
          <a:xfrm>
            <a:off x="484631" y="1290840"/>
            <a:ext cx="3619500" cy="678724"/>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Enter subtitle here</a:t>
            </a:r>
            <a:endParaRPr lang="en-GB" dirty="0"/>
          </a:p>
        </p:txBody>
      </p:sp>
      <p:sp>
        <p:nvSpPr>
          <p:cNvPr id="11" name="Text Placeholder 14">
            <a:extLst>
              <a:ext uri="{FF2B5EF4-FFF2-40B4-BE49-F238E27FC236}">
                <a16:creationId xmlns:a16="http://schemas.microsoft.com/office/drawing/2014/main" id="{7661FF86-C111-48BC-BC37-90053D1AF6E7}"/>
              </a:ext>
            </a:extLst>
          </p:cNvPr>
          <p:cNvSpPr>
            <a:spLocks noGrp="1"/>
          </p:cNvSpPr>
          <p:nvPr>
            <p:ph type="body" sz="quarter" idx="15" hasCustomPrompt="1"/>
          </p:nvPr>
        </p:nvSpPr>
        <p:spPr>
          <a:xfrm>
            <a:off x="484631" y="2041592"/>
            <a:ext cx="3619500" cy="4270308"/>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7">
            <a:extLst>
              <a:ext uri="{FF2B5EF4-FFF2-40B4-BE49-F238E27FC236}">
                <a16:creationId xmlns:a16="http://schemas.microsoft.com/office/drawing/2014/main" id="{BA4CD875-2A95-4179-9CFA-7D71A53E2429}"/>
              </a:ext>
            </a:extLst>
          </p:cNvPr>
          <p:cNvSpPr>
            <a:spLocks noGrp="1"/>
          </p:cNvSpPr>
          <p:nvPr>
            <p:ph type="pic" sz="quarter" idx="13" hasCustomPrompt="1"/>
          </p:nvPr>
        </p:nvSpPr>
        <p:spPr>
          <a:xfrm>
            <a:off x="4372709" y="1424940"/>
            <a:ext cx="7819292" cy="4886960"/>
          </a:xfrm>
          <a:solidFill>
            <a:srgbClr val="D5D7D9"/>
          </a:solidFill>
        </p:spPr>
        <p:txBody>
          <a:bodyPr/>
          <a:lstStyle>
            <a:lvl1pPr algn="ctr">
              <a:defRPr/>
            </a:lvl1pPr>
          </a:lstStyle>
          <a:p>
            <a:r>
              <a:rPr lang="en-GB" dirty="0"/>
              <a:t>Click icon to insert an image</a:t>
            </a:r>
          </a:p>
        </p:txBody>
      </p:sp>
      <p:cxnSp>
        <p:nvCxnSpPr>
          <p:cNvPr id="6" name="Straight Connector 5">
            <a:extLst>
              <a:ext uri="{FF2B5EF4-FFF2-40B4-BE49-F238E27FC236}">
                <a16:creationId xmlns:a16="http://schemas.microsoft.com/office/drawing/2014/main" id="{6EB26E47-43C0-4A9F-91DC-9491087AF9F8}"/>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28824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Left Imag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D81364A5-50C9-4F23-B570-AFFF964AE74F}"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616584" y="1424940"/>
            <a:ext cx="7178675" cy="4886960"/>
          </a:xfrm>
          <a:solidFill>
            <a:srgbClr val="D5D7D9"/>
          </a:solidFill>
        </p:spPr>
        <p:txBody>
          <a:bodyPr/>
          <a:lstStyle>
            <a:lvl1pPr algn="ctr">
              <a:defRPr/>
            </a:lvl1pPr>
          </a:lstStyle>
          <a:p>
            <a:r>
              <a:rPr lang="en-GB" dirty="0"/>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8039100" y="1290845"/>
            <a:ext cx="3619500" cy="678724"/>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Enter subtitle here</a:t>
            </a:r>
            <a:endParaRPr lang="en-GB" dirty="0"/>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8039100" y="2041596"/>
            <a:ext cx="3619500" cy="4270303"/>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4220D665-8D14-4147-8D49-8A1029C3561A}"/>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844630"/>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644927-CE96-428B-8DE3-87ACD0B0C2D1}"/>
              </a:ext>
            </a:extLst>
          </p:cNvPr>
          <p:cNvSpPr/>
          <p:nvPr userDrawn="1"/>
        </p:nvSpPr>
        <p:spPr>
          <a:xfrm>
            <a:off x="10574215" y="6369218"/>
            <a:ext cx="1617785" cy="488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3E4CC02-0642-400E-A89B-9E9E79F4DBD3}"/>
              </a:ext>
            </a:extLst>
          </p:cNvPr>
          <p:cNvSpPr/>
          <p:nvPr userDrawn="1"/>
        </p:nvSpPr>
        <p:spPr>
          <a:xfrm>
            <a:off x="1204080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BEC3BA9B-9675-4062-893B-34CFAC86B03E}"/>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0822" b="41608"/>
          <a:stretch/>
        </p:blipFill>
        <p:spPr>
          <a:xfrm>
            <a:off x="3483144" y="1886012"/>
            <a:ext cx="5378116" cy="944965"/>
          </a:xfrm>
          <a:prstGeom prst="rect">
            <a:avLst/>
          </a:prstGeom>
        </p:spPr>
      </p:pic>
      <p:sp>
        <p:nvSpPr>
          <p:cNvPr id="6" name="TextBox 5">
            <a:extLst>
              <a:ext uri="{FF2B5EF4-FFF2-40B4-BE49-F238E27FC236}">
                <a16:creationId xmlns:a16="http://schemas.microsoft.com/office/drawing/2014/main" id="{99DEDF68-AABF-43C5-929E-03314400BA90}"/>
              </a:ext>
            </a:extLst>
          </p:cNvPr>
          <p:cNvSpPr txBox="1"/>
          <p:nvPr userDrawn="1"/>
        </p:nvSpPr>
        <p:spPr>
          <a:xfrm>
            <a:off x="3922681" y="3435016"/>
            <a:ext cx="4390753" cy="677108"/>
          </a:xfrm>
          <a:prstGeom prst="rect">
            <a:avLst/>
          </a:prstGeom>
          <a:noFill/>
        </p:spPr>
        <p:txBody>
          <a:bodyPr wrap="none" rtlCol="0">
            <a:spAutoFit/>
          </a:bodyPr>
          <a:lstStyle/>
          <a:p>
            <a:pPr algn="ctr"/>
            <a:r>
              <a:rPr lang="en-GB" sz="3700" dirty="0">
                <a:latin typeface="+mj-lt"/>
              </a:rPr>
              <a:t>edwardsvacuum.com</a:t>
            </a:r>
          </a:p>
        </p:txBody>
      </p:sp>
      <p:sp>
        <p:nvSpPr>
          <p:cNvPr id="7" name="TextBox 6">
            <a:extLst>
              <a:ext uri="{FF2B5EF4-FFF2-40B4-BE49-F238E27FC236}">
                <a16:creationId xmlns:a16="http://schemas.microsoft.com/office/drawing/2014/main" id="{F002D9D2-45A4-4A0D-88F8-1AD5424150F3}"/>
              </a:ext>
            </a:extLst>
          </p:cNvPr>
          <p:cNvSpPr txBox="1"/>
          <p:nvPr userDrawn="1"/>
        </p:nvSpPr>
        <p:spPr>
          <a:xfrm>
            <a:off x="4277283" y="5916788"/>
            <a:ext cx="3729675" cy="384721"/>
          </a:xfrm>
          <a:prstGeom prst="rect">
            <a:avLst/>
          </a:prstGeom>
          <a:noFill/>
        </p:spPr>
        <p:txBody>
          <a:bodyPr wrap="none" rtlCol="0">
            <a:spAutoFit/>
          </a:bodyPr>
          <a:lstStyle/>
          <a:p>
            <a:pPr algn="ctr"/>
            <a:r>
              <a:rPr lang="en-GB" sz="1900" dirty="0">
                <a:latin typeface="+mj-lt"/>
              </a:rPr>
              <a:t>Edwards © 2020. All rights reserved</a:t>
            </a:r>
          </a:p>
        </p:txBody>
      </p:sp>
    </p:spTree>
    <p:extLst>
      <p:ext uri="{BB962C8B-B14F-4D97-AF65-F5344CB8AC3E}">
        <p14:creationId xmlns:p14="http://schemas.microsoft.com/office/powerpoint/2010/main" val="2959319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ving End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85B0F65-0C5A-4E90-AC46-6D13C13606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644927-CE96-428B-8DE3-87ACD0B0C2D1}"/>
              </a:ext>
            </a:extLst>
          </p:cNvPr>
          <p:cNvSpPr/>
          <p:nvPr userDrawn="1"/>
        </p:nvSpPr>
        <p:spPr>
          <a:xfrm>
            <a:off x="10574215" y="6369218"/>
            <a:ext cx="1617785" cy="488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3E4CC02-0642-400E-A89B-9E9E79F4DBD3}"/>
              </a:ext>
            </a:extLst>
          </p:cNvPr>
          <p:cNvSpPr/>
          <p:nvPr userDrawn="1"/>
        </p:nvSpPr>
        <p:spPr>
          <a:xfrm>
            <a:off x="1204080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B10373D-E51D-41A4-9D63-FABB169BF040}"/>
              </a:ext>
            </a:extLst>
          </p:cNvPr>
          <p:cNvSpPr/>
          <p:nvPr userDrawn="1"/>
        </p:nvSpPr>
        <p:spPr>
          <a:xfrm>
            <a:off x="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7001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fidentiality Agre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6769E6FC-3762-4BB3-816C-2153FB4ED980}"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8" name="TextBox 7">
            <a:extLst>
              <a:ext uri="{FF2B5EF4-FFF2-40B4-BE49-F238E27FC236}">
                <a16:creationId xmlns:a16="http://schemas.microsoft.com/office/drawing/2014/main" id="{21BFEB3A-D7F8-4CCC-AAF7-F609E6C91F48}"/>
              </a:ext>
            </a:extLst>
          </p:cNvPr>
          <p:cNvSpPr txBox="1"/>
          <p:nvPr userDrawn="1"/>
        </p:nvSpPr>
        <p:spPr bwMode="gray">
          <a:xfrm>
            <a:off x="4567343" y="1728718"/>
            <a:ext cx="6694486" cy="4427879"/>
          </a:xfrm>
          <a:prstGeom prst="rect">
            <a:avLst/>
          </a:prstGeom>
          <a:noFill/>
        </p:spPr>
        <p:txBody>
          <a:bodyPr wrap="square" rtlCol="0">
            <a:spAutoFit/>
          </a:bodyPr>
          <a:lstStyle/>
          <a:p>
            <a:pPr marL="0" marR="0" lvl="0" indent="0" algn="l" defTabSz="914400" rtl="0" eaLnBrk="0" fontAlgn="base" latinLnBrk="0" hangingPunct="0">
              <a:lnSpc>
                <a:spcPct val="95000"/>
              </a:lnSpc>
              <a:spcBef>
                <a:spcPts val="400"/>
              </a:spcBef>
              <a:spcAft>
                <a:spcPct val="0"/>
              </a:spcAft>
              <a:buClrTx/>
              <a:buSzTx/>
              <a:buFontTx/>
              <a:buNone/>
              <a:tabLst/>
              <a:defRPr/>
            </a:pPr>
            <a:r>
              <a:rPr lang="en-GB" sz="1600" dirty="0">
                <a:solidFill>
                  <a:srgbClr val="6E6E78"/>
                </a:solidFill>
                <a:latin typeface="Calibri" panose="020F0502020204030204" pitchFamily="34" charset="0"/>
                <a:cs typeface="Calibri" panose="020F0502020204030204" pitchFamily="34" charset="0"/>
              </a:rPr>
              <a:t>This presentation has been prepared exclusively for the benefit and use of Edwards and is confidential in all respects.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dirty="0">
                <a:solidFill>
                  <a:srgbClr val="6E6E78"/>
                </a:solidFill>
                <a:latin typeface="Calibri" panose="020F0502020204030204" pitchFamily="34" charset="0"/>
                <a:cs typeface="Calibri" panose="020F0502020204030204" pitchFamily="34" charset="0"/>
              </a:rPr>
              <a:t>This presentation does not carry any right of publication or disclosure,</a:t>
            </a:r>
            <a:r>
              <a:rPr lang="en-GB" sz="1600" baseline="0" dirty="0">
                <a:solidFill>
                  <a:srgbClr val="6E6E78"/>
                </a:solidFill>
                <a:latin typeface="Calibri" panose="020F0502020204030204" pitchFamily="34" charset="0"/>
                <a:cs typeface="Calibri" panose="020F0502020204030204" pitchFamily="34" charset="0"/>
              </a:rPr>
              <a:t> </a:t>
            </a:r>
            <a:r>
              <a:rPr lang="en-GB" sz="1600" dirty="0">
                <a:solidFill>
                  <a:srgbClr val="6E6E78"/>
                </a:solidFill>
                <a:latin typeface="Calibri" panose="020F0502020204030204" pitchFamily="34" charset="0"/>
                <a:cs typeface="Calibri" panose="020F0502020204030204" pitchFamily="34" charset="0"/>
              </a:rPr>
              <a:t>in whole or in part, to any other party.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dirty="0">
                <a:solidFill>
                  <a:srgbClr val="6E6E78"/>
                </a:solidFill>
                <a:latin typeface="Calibri" panose="020F0502020204030204" pitchFamily="34" charset="0"/>
                <a:cs typeface="Calibri" panose="020F0502020204030204" pitchFamily="34" charset="0"/>
              </a:rPr>
              <a:t>This presentation is the property of Edwards.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dirty="0">
                <a:solidFill>
                  <a:srgbClr val="6E6E78"/>
                </a:solidFill>
                <a:latin typeface="Calibri" panose="020F0502020204030204" pitchFamily="34" charset="0"/>
                <a:cs typeface="Calibri" panose="020F0502020204030204" pitchFamily="34" charset="0"/>
              </a:rPr>
              <a:t>Neither this presentation nor any of its contents may be used for any purpose without the prior written consent of Edwards.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dirty="0">
                <a:solidFill>
                  <a:srgbClr val="6E6E78"/>
                </a:solidFill>
                <a:latin typeface="Calibri" panose="020F0502020204030204" pitchFamily="34" charset="0"/>
                <a:cs typeface="Calibri" panose="020F0502020204030204" pitchFamily="34" charset="0"/>
              </a:rPr>
              <a:t>This presentation includes certain statements, estimates, targets and projections as to anticipated future business performance. Such statements may reflect significant assumptions and subjective judgements by Edwards which may or may not prove to be correct.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dirty="0">
                <a:solidFill>
                  <a:srgbClr val="6E6E78"/>
                </a:solidFill>
                <a:latin typeface="Calibri" panose="020F0502020204030204" pitchFamily="34" charset="0"/>
                <a:cs typeface="Calibri" panose="020F0502020204030204" pitchFamily="34" charset="0"/>
              </a:rPr>
              <a:t>Edwards makes no representations as to the accuracy, completeness or fairness of this presentation and so far as is permitted by law, no responsibility or liability whatsoever is accepted by Edwards for the accuracy or sufficiency thereof or for any errors, omissions, or misstatements relating there to. </a:t>
            </a:r>
          </a:p>
          <a:p>
            <a:pPr marL="0" marR="0" lvl="0" indent="0" algn="l" defTabSz="914400" rtl="0" eaLnBrk="0" fontAlgn="base" latinLnBrk="0" hangingPunct="0">
              <a:lnSpc>
                <a:spcPct val="95000"/>
              </a:lnSpc>
              <a:spcBef>
                <a:spcPts val="400"/>
              </a:spcBef>
              <a:spcAft>
                <a:spcPct val="0"/>
              </a:spcAft>
              <a:buClrTx/>
              <a:buSzTx/>
              <a:buFontTx/>
              <a:buNone/>
              <a:tabLst/>
              <a:defRPr/>
            </a:pPr>
            <a:r>
              <a:rPr lang="en-GB" sz="1600" dirty="0">
                <a:solidFill>
                  <a:srgbClr val="6E6E78"/>
                </a:solidFill>
                <a:latin typeface="Calibri" panose="020F0502020204030204" pitchFamily="34" charset="0"/>
                <a:cs typeface="Calibri" panose="020F0502020204030204" pitchFamily="34" charset="0"/>
              </a:rPr>
              <a:t>The content of this presentation is confidential and should not be distributed.</a:t>
            </a:r>
          </a:p>
          <a:p>
            <a:pPr>
              <a:lnSpc>
                <a:spcPct val="95000"/>
              </a:lnSpc>
              <a:spcBef>
                <a:spcPts val="400"/>
              </a:spcBef>
            </a:pPr>
            <a:endParaRPr lang="en-GB" sz="1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2EFAC31-7B69-4D43-BA56-076BA07000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720715" y="1803670"/>
            <a:ext cx="1649126" cy="1490075"/>
          </a:xfrm>
          <a:prstGeom prst="rect">
            <a:avLst/>
          </a:prstGeom>
        </p:spPr>
      </p:pic>
      <p:sp>
        <p:nvSpPr>
          <p:cNvPr id="10" name="Title 1">
            <a:extLst>
              <a:ext uri="{FF2B5EF4-FFF2-40B4-BE49-F238E27FC236}">
                <a16:creationId xmlns:a16="http://schemas.microsoft.com/office/drawing/2014/main" id="{7FCE10C2-8051-428D-870C-8BE0132F62EE}"/>
              </a:ext>
            </a:extLst>
          </p:cNvPr>
          <p:cNvSpPr txBox="1">
            <a:spLocks/>
          </p:cNvSpPr>
          <p:nvPr userDrawn="1"/>
        </p:nvSpPr>
        <p:spPr>
          <a:xfrm>
            <a:off x="508695" y="444568"/>
            <a:ext cx="11173969" cy="4350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200" kern="1200" cap="all" baseline="0">
                <a:solidFill>
                  <a:schemeClr val="tx2"/>
                </a:solidFill>
                <a:latin typeface="+mj-lt"/>
                <a:ea typeface="+mj-ea"/>
                <a:cs typeface="+mj-cs"/>
              </a:defRPr>
            </a:lvl1pPr>
          </a:lstStyle>
          <a:p>
            <a:r>
              <a:rPr lang="en-GB" sz="2400" cap="none" dirty="0"/>
              <a:t>Confidentiality agreement</a:t>
            </a:r>
          </a:p>
        </p:txBody>
      </p:sp>
      <p:cxnSp>
        <p:nvCxnSpPr>
          <p:cNvPr id="2" name="Straight Connector 1">
            <a:extLst>
              <a:ext uri="{FF2B5EF4-FFF2-40B4-BE49-F238E27FC236}">
                <a16:creationId xmlns:a16="http://schemas.microsoft.com/office/drawing/2014/main" id="{005712B4-8BF8-4BCC-8134-F29CBF30FF89}"/>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518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Full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C5381F69-796D-4436-A598-CFA6638B9F6A}"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9" name="Content Placeholder 7">
            <a:extLst>
              <a:ext uri="{FF2B5EF4-FFF2-40B4-BE49-F238E27FC236}">
                <a16:creationId xmlns:a16="http://schemas.microsoft.com/office/drawing/2014/main" id="{C60C454C-5D69-45D7-9B6D-7C79A709326D}"/>
              </a:ext>
            </a:extLst>
          </p:cNvPr>
          <p:cNvSpPr>
            <a:spLocks noGrp="1" noChangeAspect="1"/>
          </p:cNvSpPr>
          <p:nvPr>
            <p:ph sz="quarter" idx="17" hasCustomPrompt="1"/>
          </p:nvPr>
        </p:nvSpPr>
        <p:spPr>
          <a:xfrm>
            <a:off x="508695" y="1305430"/>
            <a:ext cx="11149905" cy="5006470"/>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8" name="Straight Connector 7">
            <a:extLst>
              <a:ext uri="{FF2B5EF4-FFF2-40B4-BE49-F238E27FC236}">
                <a16:creationId xmlns:a16="http://schemas.microsoft.com/office/drawing/2014/main" id="{2231831D-138F-4642-9541-AB71CA7A42B0}"/>
              </a:ext>
            </a:extLst>
          </p:cNvPr>
          <p:cNvCxnSpPr>
            <a:cxnSpLocks/>
          </p:cNvCxnSpPr>
          <p:nvPr userDrawn="1"/>
        </p:nvCxnSpPr>
        <p:spPr>
          <a:xfrm>
            <a:off x="616584" y="1114086"/>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itle 13">
            <a:extLst>
              <a:ext uri="{FF2B5EF4-FFF2-40B4-BE49-F238E27FC236}">
                <a16:creationId xmlns:a16="http://schemas.microsoft.com/office/drawing/2014/main" id="{F7118D24-F46A-4E85-9988-1261FF6F1DE4}"/>
              </a:ext>
            </a:extLst>
          </p:cNvPr>
          <p:cNvSpPr>
            <a:spLocks noGrp="1"/>
          </p:cNvSpPr>
          <p:nvPr>
            <p:ph type="title" hasCustomPrompt="1"/>
          </p:nvPr>
        </p:nvSpPr>
        <p:spPr>
          <a:xfrm>
            <a:off x="508695" y="444569"/>
            <a:ext cx="11173969" cy="356632"/>
          </a:xfrm>
        </p:spPr>
        <p:txBody>
          <a:bodyPr/>
          <a:lstStyle/>
          <a:p>
            <a:r>
              <a:rPr lang="en-US" dirty="0"/>
              <a:t>Enter title here</a:t>
            </a:r>
            <a:endParaRPr lang="en-GB" dirty="0"/>
          </a:p>
        </p:txBody>
      </p:sp>
      <p:sp>
        <p:nvSpPr>
          <p:cNvPr id="11" name="Text Placeholder 5">
            <a:extLst>
              <a:ext uri="{FF2B5EF4-FFF2-40B4-BE49-F238E27FC236}">
                <a16:creationId xmlns:a16="http://schemas.microsoft.com/office/drawing/2014/main" id="{60A855E9-C9BE-40F6-9EF6-2AD5B6222855}"/>
              </a:ext>
            </a:extLst>
          </p:cNvPr>
          <p:cNvSpPr>
            <a:spLocks noGrp="1"/>
          </p:cNvSpPr>
          <p:nvPr>
            <p:ph type="body" sz="quarter" idx="20" hasCustomPrompt="1"/>
          </p:nvPr>
        </p:nvSpPr>
        <p:spPr>
          <a:xfrm>
            <a:off x="515984" y="764941"/>
            <a:ext cx="11173968" cy="315175"/>
          </a:xfrm>
        </p:spPr>
        <p:txBody>
          <a:bodyPr/>
          <a:lstStyle>
            <a:lvl1pPr>
              <a:defRPr sz="1600"/>
            </a:lvl1pPr>
          </a:lstStyle>
          <a:p>
            <a:pPr lvl="0"/>
            <a:r>
              <a:rPr lang="en-US" dirty="0"/>
              <a:t>Enter subtitle here</a:t>
            </a:r>
            <a:endParaRPr lang="en-GB" dirty="0"/>
          </a:p>
        </p:txBody>
      </p:sp>
    </p:spTree>
    <p:extLst>
      <p:ext uri="{BB962C8B-B14F-4D97-AF65-F5344CB8AC3E}">
        <p14:creationId xmlns:p14="http://schemas.microsoft.com/office/powerpoint/2010/main" val="3637949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75EB-BAE1-4D44-99BF-8261C53BF727}"/>
              </a:ext>
            </a:extLst>
          </p:cNvPr>
          <p:cNvSpPr>
            <a:spLocks noGrp="1"/>
          </p:cNvSpPr>
          <p:nvPr>
            <p:ph type="title" hasCustomPrompt="1"/>
          </p:nvPr>
        </p:nvSpPr>
        <p:spPr/>
        <p:txBody>
          <a:bodyPr/>
          <a:lstStyle>
            <a:lvl1pPr>
              <a:defRPr/>
            </a:lvl1pPr>
          </a:lstStyle>
          <a:p>
            <a:r>
              <a:rPr lang="en-US" dirty="0"/>
              <a:t>Enter title here</a:t>
            </a:r>
          </a:p>
        </p:txBody>
      </p:sp>
    </p:spTree>
    <p:extLst>
      <p:ext uri="{BB962C8B-B14F-4D97-AF65-F5344CB8AC3E}">
        <p14:creationId xmlns:p14="http://schemas.microsoft.com/office/powerpoint/2010/main" val="153152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1B79-90E3-47AF-AE96-9B6BB41A64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A2FDC6-78E2-4519-B461-67590F443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D2E458-366C-43FC-A50D-03C91E76EA4C}"/>
              </a:ext>
            </a:extLst>
          </p:cNvPr>
          <p:cNvSpPr>
            <a:spLocks noGrp="1"/>
          </p:cNvSpPr>
          <p:nvPr>
            <p:ph type="dt" sz="half" idx="10"/>
          </p:nvPr>
        </p:nvSpPr>
        <p:spPr/>
        <p:txBody>
          <a:bodyPr/>
          <a:lstStyle/>
          <a:p>
            <a:fld id="{A6B1EAA3-7C04-4050-B064-9A95B29BC82A}" type="datetimeFigureOut">
              <a:rPr lang="en-GB" smtClean="0"/>
              <a:t>09/03/2021</a:t>
            </a:fld>
            <a:endParaRPr lang="en-GB"/>
          </a:p>
        </p:txBody>
      </p:sp>
      <p:sp>
        <p:nvSpPr>
          <p:cNvPr id="5" name="Footer Placeholder 4">
            <a:extLst>
              <a:ext uri="{FF2B5EF4-FFF2-40B4-BE49-F238E27FC236}">
                <a16:creationId xmlns:a16="http://schemas.microsoft.com/office/drawing/2014/main" id="{0E00730C-8DE5-497E-8393-962DFACB80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6CC9B-AB02-4D19-9E91-0E46B212633C}"/>
              </a:ext>
            </a:extLst>
          </p:cNvPr>
          <p:cNvSpPr>
            <a:spLocks noGrp="1"/>
          </p:cNvSpPr>
          <p:nvPr>
            <p:ph type="sldNum" sz="quarter" idx="12"/>
          </p:nvPr>
        </p:nvSpPr>
        <p:spPr/>
        <p:txBody>
          <a:bodyPr/>
          <a:lstStyle/>
          <a:p>
            <a:fld id="{172AEB1B-8122-4EFE-860E-20FBA428EEE6}" type="slidenum">
              <a:rPr lang="en-GB" smtClean="0"/>
              <a:t>‹#›</a:t>
            </a:fld>
            <a:endParaRPr lang="en-GB"/>
          </a:p>
        </p:txBody>
      </p:sp>
    </p:spTree>
    <p:extLst>
      <p:ext uri="{BB962C8B-B14F-4D97-AF65-F5344CB8AC3E}">
        <p14:creationId xmlns:p14="http://schemas.microsoft.com/office/powerpoint/2010/main" val="129534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00 years">
    <p:bg>
      <p:bgRef idx="1001">
        <a:schemeClr val="bg2"/>
      </p:bgRef>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998B331-3E31-4D09-A95F-E518EDEFF320}"/>
              </a:ext>
            </a:extLst>
          </p:cNvPr>
          <p:cNvSpPr>
            <a:spLocks noGrp="1"/>
          </p:cNvSpPr>
          <p:nvPr>
            <p:ph type="body" sz="quarter" idx="17" hasCustomPrompt="1"/>
          </p:nvPr>
        </p:nvSpPr>
        <p:spPr>
          <a:xfrm>
            <a:off x="7578811" y="2"/>
            <a:ext cx="4613189" cy="3428998"/>
          </a:xfrm>
          <a:gradFill flip="none" rotWithShape="1">
            <a:gsLst>
              <a:gs pos="100000">
                <a:srgbClr val="D22734"/>
              </a:gs>
              <a:gs pos="0">
                <a:srgbClr val="870A20"/>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lvl1pPr>
              <a:defRPr lang="en-GB" dirty="0">
                <a:solidFill>
                  <a:schemeClr val="lt1"/>
                </a:solidFill>
              </a:defRPr>
            </a:lvl1pPr>
          </a:lstStyle>
          <a:p>
            <a:pPr lvl="0" algn="ctr" fontAlgn="auto">
              <a:lnSpc>
                <a:spcPct val="95000"/>
              </a:lnSpc>
              <a:spcBef>
                <a:spcPts val="400"/>
              </a:spcBef>
              <a:spcAft>
                <a:spcPts val="0"/>
              </a:spcAft>
            </a:pPr>
            <a:r>
              <a:rPr lang="en-GB" dirty="0"/>
              <a:t> </a:t>
            </a:r>
          </a:p>
        </p:txBody>
      </p:sp>
      <p:sp>
        <p:nvSpPr>
          <p:cNvPr id="2" name="Title 1">
            <a:extLst>
              <a:ext uri="{FF2B5EF4-FFF2-40B4-BE49-F238E27FC236}">
                <a16:creationId xmlns:a16="http://schemas.microsoft.com/office/drawing/2014/main" id="{8FF581E0-C79D-4146-827E-32B640867A2F}"/>
              </a:ext>
            </a:extLst>
          </p:cNvPr>
          <p:cNvSpPr>
            <a:spLocks noGrp="1"/>
          </p:cNvSpPr>
          <p:nvPr>
            <p:ph type="title" hasCustomPrompt="1"/>
          </p:nvPr>
        </p:nvSpPr>
        <p:spPr>
          <a:xfrm>
            <a:off x="7776520" y="1392871"/>
            <a:ext cx="3970638" cy="435039"/>
          </a:xfrm>
        </p:spPr>
        <p:txBody>
          <a:bodyPr anchor="b"/>
          <a:lstStyle>
            <a:lvl1pPr>
              <a:defRPr sz="2200" cap="all" baseline="0"/>
            </a:lvl1pPr>
          </a:lstStyle>
          <a:p>
            <a:r>
              <a:rPr lang="en-US" dirty="0"/>
              <a:t>Enter title here</a:t>
            </a:r>
            <a:endParaRPr lang="en-GB" dirty="0"/>
          </a:p>
        </p:txBody>
      </p:sp>
      <p:sp>
        <p:nvSpPr>
          <p:cNvPr id="10" name="Text Placeholder 9">
            <a:extLst>
              <a:ext uri="{FF2B5EF4-FFF2-40B4-BE49-F238E27FC236}">
                <a16:creationId xmlns:a16="http://schemas.microsoft.com/office/drawing/2014/main" id="{BBAA7741-F117-4EC8-AEEC-407A290506CC}"/>
              </a:ext>
            </a:extLst>
          </p:cNvPr>
          <p:cNvSpPr>
            <a:spLocks noGrp="1"/>
          </p:cNvSpPr>
          <p:nvPr>
            <p:ph type="body" sz="quarter" idx="13" hasCustomPrompt="1"/>
          </p:nvPr>
        </p:nvSpPr>
        <p:spPr>
          <a:xfrm>
            <a:off x="7776520" y="2036729"/>
            <a:ext cx="3970638" cy="740794"/>
          </a:xfrm>
        </p:spPr>
        <p:txBody>
          <a:bodyPr/>
          <a:lstStyle>
            <a:lvl1pPr>
              <a:defRPr sz="1400">
                <a:latin typeface="Calibri Light" panose="020F0302020204030204" pitchFamily="34" charset="0"/>
                <a:cs typeface="Calibri Light" panose="020F0302020204030204" pitchFamily="34" charset="0"/>
              </a:defRPr>
            </a:lvl1pPr>
          </a:lstStyle>
          <a:p>
            <a:pPr lvl="0"/>
            <a:r>
              <a:rPr lang="en-US" dirty="0"/>
              <a:t>Supplementary information goes here, </a:t>
            </a:r>
            <a:r>
              <a:rPr lang="en-US" dirty="0" err="1"/>
              <a:t>eg</a:t>
            </a:r>
            <a:r>
              <a:rPr lang="en-US" dirty="0"/>
              <a:t>; Author</a:t>
            </a:r>
            <a:br>
              <a:rPr lang="en-US" dirty="0"/>
            </a:br>
            <a:r>
              <a:rPr lang="en-US" dirty="0"/>
              <a:t>Date | Version</a:t>
            </a:r>
          </a:p>
        </p:txBody>
      </p:sp>
      <p:sp>
        <p:nvSpPr>
          <p:cNvPr id="5" name="Text Placeholder 4">
            <a:extLst>
              <a:ext uri="{FF2B5EF4-FFF2-40B4-BE49-F238E27FC236}">
                <a16:creationId xmlns:a16="http://schemas.microsoft.com/office/drawing/2014/main" id="{FDDADCA7-3B3C-466E-8B65-AAA1222A51AF}"/>
              </a:ext>
            </a:extLst>
          </p:cNvPr>
          <p:cNvSpPr>
            <a:spLocks noGrp="1"/>
          </p:cNvSpPr>
          <p:nvPr>
            <p:ph type="body" sz="quarter" idx="20" hasCustomPrompt="1"/>
          </p:nvPr>
        </p:nvSpPr>
        <p:spPr>
          <a:xfrm>
            <a:off x="1" y="-1"/>
            <a:ext cx="7578810" cy="3428997"/>
          </a:xfrm>
          <a:solidFill>
            <a:schemeClr val="tx2">
              <a:alpha val="60000"/>
            </a:schemeClr>
          </a:solidFill>
        </p:spPr>
        <p:txBody>
          <a:bodyPr/>
          <a:lstStyle>
            <a:lvl1pPr>
              <a:defRPr/>
            </a:lvl1pPr>
          </a:lstStyle>
          <a:p>
            <a:pPr lvl="0"/>
            <a:r>
              <a:rPr lang="en-US" dirty="0"/>
              <a:t> </a:t>
            </a:r>
            <a:endParaRPr lang="en-GB" dirty="0"/>
          </a:p>
        </p:txBody>
      </p:sp>
      <p:sp>
        <p:nvSpPr>
          <p:cNvPr id="9" name="Text Placeholder 8">
            <a:extLst>
              <a:ext uri="{FF2B5EF4-FFF2-40B4-BE49-F238E27FC236}">
                <a16:creationId xmlns:a16="http://schemas.microsoft.com/office/drawing/2014/main" id="{246A373A-59A0-4FB8-A7A1-2EB79ACEE1CF}"/>
              </a:ext>
            </a:extLst>
          </p:cNvPr>
          <p:cNvSpPr>
            <a:spLocks noGrp="1"/>
          </p:cNvSpPr>
          <p:nvPr>
            <p:ph type="body" sz="quarter" idx="21" hasCustomPrompt="1"/>
          </p:nvPr>
        </p:nvSpPr>
        <p:spPr>
          <a:xfrm>
            <a:off x="7578811" y="3428996"/>
            <a:ext cx="4613189" cy="3428998"/>
          </a:xfrm>
          <a:blipFill>
            <a:blip r:embed="rId2" cstate="email">
              <a:extLst>
                <a:ext uri="{28A0092B-C50C-407E-A947-70E740481C1C}">
                  <a14:useLocalDpi xmlns:a14="http://schemas.microsoft.com/office/drawing/2010/main"/>
                </a:ext>
              </a:extLst>
            </a:blip>
            <a:stretch>
              <a:fillRect/>
            </a:stretch>
          </a:blipFill>
        </p:spPr>
        <p:txBody>
          <a:bodyPr/>
          <a:lstStyle>
            <a:lvl1pPr>
              <a:defRPr/>
            </a:lvl1pPr>
          </a:lstStyle>
          <a:p>
            <a:pPr lvl="0"/>
            <a:r>
              <a:rPr lang="en-US" dirty="0"/>
              <a:t> </a:t>
            </a:r>
            <a:endParaRPr lang="en-GB" dirty="0"/>
          </a:p>
        </p:txBody>
      </p:sp>
      <p:sp>
        <p:nvSpPr>
          <p:cNvPr id="27" name="Text Placeholder 26">
            <a:extLst>
              <a:ext uri="{FF2B5EF4-FFF2-40B4-BE49-F238E27FC236}">
                <a16:creationId xmlns:a16="http://schemas.microsoft.com/office/drawing/2014/main" id="{FBAD62BE-3212-4A8D-8328-25BEBAFED7C9}"/>
              </a:ext>
            </a:extLst>
          </p:cNvPr>
          <p:cNvSpPr>
            <a:spLocks noGrp="1"/>
          </p:cNvSpPr>
          <p:nvPr>
            <p:ph type="body" sz="quarter" idx="19" hasCustomPrompt="1"/>
          </p:nvPr>
        </p:nvSpPr>
        <p:spPr>
          <a:xfrm>
            <a:off x="7578811" y="3429000"/>
            <a:ext cx="1894703" cy="492527"/>
          </a:xfrm>
          <a:blipFill>
            <a:blip r:embed="rId3" cstate="email">
              <a:extLst>
                <a:ext uri="{28A0092B-C50C-407E-A947-70E740481C1C}">
                  <a14:useLocalDpi xmlns:a14="http://schemas.microsoft.com/office/drawing/2010/main"/>
                </a:ext>
              </a:extLst>
            </a:blip>
            <a:stretch>
              <a:fillRect/>
            </a:stretch>
          </a:blipFill>
        </p:spPr>
        <p:txBody>
          <a:bodyPr/>
          <a:lstStyle>
            <a:lvl1pPr>
              <a:defRPr/>
            </a:lvl1pPr>
          </a:lstStyle>
          <a:p>
            <a:pPr lvl="0"/>
            <a:r>
              <a:rPr lang="en-US" dirty="0"/>
              <a:t> </a:t>
            </a:r>
            <a:endParaRPr lang="en-GB" dirty="0"/>
          </a:p>
        </p:txBody>
      </p:sp>
      <p:sp>
        <p:nvSpPr>
          <p:cNvPr id="12" name="Picture Placeholder 11">
            <a:extLst>
              <a:ext uri="{FF2B5EF4-FFF2-40B4-BE49-F238E27FC236}">
                <a16:creationId xmlns:a16="http://schemas.microsoft.com/office/drawing/2014/main" id="{B5E17948-A30E-4988-927E-468236A1B26C}"/>
              </a:ext>
            </a:extLst>
          </p:cNvPr>
          <p:cNvSpPr>
            <a:spLocks noGrp="1"/>
          </p:cNvSpPr>
          <p:nvPr>
            <p:ph type="pic" sz="quarter" idx="14" hasCustomPrompt="1"/>
          </p:nvPr>
        </p:nvSpPr>
        <p:spPr>
          <a:xfrm>
            <a:off x="0" y="0"/>
            <a:ext cx="12192000" cy="6858000"/>
          </a:xfrm>
        </p:spPr>
        <p:txBody>
          <a:bodyPr/>
          <a:lstStyle>
            <a:lvl1pPr algn="ctr">
              <a:defRPr sz="1200"/>
            </a:lvl1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Click icon to insert an image</a:t>
            </a:r>
            <a:br>
              <a:rPr lang="en-GB" dirty="0"/>
            </a:br>
            <a:r>
              <a:rPr lang="en-GB" dirty="0"/>
              <a:t>Then right click &gt; send to back</a:t>
            </a:r>
            <a:br>
              <a:rPr lang="en-GB" dirty="0"/>
            </a:br>
            <a:br>
              <a:rPr lang="en-GB" dirty="0"/>
            </a:br>
            <a:r>
              <a:rPr lang="en-GB" dirty="0"/>
              <a:t>Refer to the brand book for guidance on</a:t>
            </a:r>
            <a:br>
              <a:rPr lang="en-GB" dirty="0"/>
            </a:br>
            <a:r>
              <a:rPr lang="en-GB" dirty="0"/>
              <a:t>choosing imagery for your presentation</a:t>
            </a:r>
            <a:br>
              <a:rPr lang="en-GB" dirty="0"/>
            </a:br>
            <a:endParaRPr lang="en-GB" sz="1050" b="1" dirty="0">
              <a:solidFill>
                <a:schemeClr val="bg2"/>
              </a:solidFill>
              <a:latin typeface="+mj-lt"/>
            </a:endParaRPr>
          </a:p>
        </p:txBody>
      </p:sp>
    </p:spTree>
    <p:extLst>
      <p:ext uri="{BB962C8B-B14F-4D97-AF65-F5344CB8AC3E}">
        <p14:creationId xmlns:p14="http://schemas.microsoft.com/office/powerpoint/2010/main" val="399487214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94E6-0742-449C-8667-434804B22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AC2D5A-AA0D-4EBD-A478-B32947525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C9D08F-F30E-4575-868B-0F7F14729C08}"/>
              </a:ext>
            </a:extLst>
          </p:cNvPr>
          <p:cNvSpPr>
            <a:spLocks noGrp="1"/>
          </p:cNvSpPr>
          <p:nvPr>
            <p:ph type="dt" sz="half" idx="10"/>
          </p:nvPr>
        </p:nvSpPr>
        <p:spPr/>
        <p:txBody>
          <a:bodyPr/>
          <a:lstStyle/>
          <a:p>
            <a:fld id="{A6B1EAA3-7C04-4050-B064-9A95B29BC82A}" type="datetimeFigureOut">
              <a:rPr lang="en-GB" smtClean="0"/>
              <a:t>09/03/2021</a:t>
            </a:fld>
            <a:endParaRPr lang="en-GB"/>
          </a:p>
        </p:txBody>
      </p:sp>
      <p:sp>
        <p:nvSpPr>
          <p:cNvPr id="5" name="Footer Placeholder 4">
            <a:extLst>
              <a:ext uri="{FF2B5EF4-FFF2-40B4-BE49-F238E27FC236}">
                <a16:creationId xmlns:a16="http://schemas.microsoft.com/office/drawing/2014/main" id="{28649E76-5289-48D6-8EDD-B776385135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D9A226-6D30-4D12-B4E5-76B52EE523A5}"/>
              </a:ext>
            </a:extLst>
          </p:cNvPr>
          <p:cNvSpPr>
            <a:spLocks noGrp="1"/>
          </p:cNvSpPr>
          <p:nvPr>
            <p:ph type="sldNum" sz="quarter" idx="12"/>
          </p:nvPr>
        </p:nvSpPr>
        <p:spPr/>
        <p:txBody>
          <a:bodyPr/>
          <a:lstStyle/>
          <a:p>
            <a:fld id="{172AEB1B-8122-4EFE-860E-20FBA428EEE6}" type="slidenum">
              <a:rPr lang="en-GB" smtClean="0"/>
              <a:t>‹#›</a:t>
            </a:fld>
            <a:endParaRPr lang="en-GB"/>
          </a:p>
        </p:txBody>
      </p:sp>
    </p:spTree>
    <p:extLst>
      <p:ext uri="{BB962C8B-B14F-4D97-AF65-F5344CB8AC3E}">
        <p14:creationId xmlns:p14="http://schemas.microsoft.com/office/powerpoint/2010/main" val="3312175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75EB-BAE1-4D44-99BF-8261C53BF727}"/>
              </a:ext>
            </a:extLst>
          </p:cNvPr>
          <p:cNvSpPr>
            <a:spLocks noGrp="1"/>
          </p:cNvSpPr>
          <p:nvPr>
            <p:ph type="title" hasCustomPrompt="1"/>
          </p:nvPr>
        </p:nvSpPr>
        <p:spPr/>
        <p:txBody>
          <a:bodyPr/>
          <a:lstStyle>
            <a:lvl1pPr>
              <a:defRPr/>
            </a:lvl1pPr>
          </a:lstStyle>
          <a:p>
            <a:r>
              <a:rPr lang="en-US" dirty="0"/>
              <a:t>Enter title here</a:t>
            </a:r>
          </a:p>
        </p:txBody>
      </p:sp>
    </p:spTree>
    <p:extLst>
      <p:ext uri="{BB962C8B-B14F-4D97-AF65-F5344CB8AC3E}">
        <p14:creationId xmlns:p14="http://schemas.microsoft.com/office/powerpoint/2010/main" val="25722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gradFill>
          <a:gsLst>
            <a:gs pos="100000">
              <a:srgbClr val="D22734"/>
            </a:gs>
            <a:gs pos="0">
              <a:srgbClr val="870A20"/>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3083-3A40-4FFF-9861-9E34BE6EBABC}"/>
              </a:ext>
            </a:extLst>
          </p:cNvPr>
          <p:cNvSpPr>
            <a:spLocks noGrp="1"/>
          </p:cNvSpPr>
          <p:nvPr>
            <p:ph type="title" hasCustomPrompt="1"/>
          </p:nvPr>
        </p:nvSpPr>
        <p:spPr>
          <a:xfrm>
            <a:off x="919363" y="2674621"/>
            <a:ext cx="4795637" cy="1291622"/>
          </a:xfrm>
        </p:spPr>
        <p:txBody>
          <a:bodyPr anchor="ctr"/>
          <a:lstStyle>
            <a:lvl1pPr algn="r">
              <a:defRPr sz="3200" cap="all" baseline="0">
                <a:latin typeface="Calibri Light" panose="020F0302020204030204" pitchFamily="34" charset="0"/>
                <a:cs typeface="Calibri Light" panose="020F0302020204030204" pitchFamily="34" charset="0"/>
              </a:defRPr>
            </a:lvl1pPr>
          </a:lstStyle>
          <a:p>
            <a:r>
              <a:rPr lang="en-US" dirty="0"/>
              <a:t>Enter text title here</a:t>
            </a:r>
            <a:endParaRPr lang="en-GB" dirty="0"/>
          </a:p>
        </p:txBody>
      </p:sp>
      <p:cxnSp>
        <p:nvCxnSpPr>
          <p:cNvPr id="7" name="Straight Connector 6">
            <a:extLst>
              <a:ext uri="{FF2B5EF4-FFF2-40B4-BE49-F238E27FC236}">
                <a16:creationId xmlns:a16="http://schemas.microsoft.com/office/drawing/2014/main" id="{11FDD923-F958-4F64-9623-84AA59FAC600}"/>
              </a:ext>
            </a:extLst>
          </p:cNvPr>
          <p:cNvCxnSpPr>
            <a:cxnSpLocks/>
          </p:cNvCxnSpPr>
          <p:nvPr userDrawn="1"/>
        </p:nvCxnSpPr>
        <p:spPr>
          <a:xfrm flipH="1">
            <a:off x="6093986" y="2414953"/>
            <a:ext cx="2014" cy="181095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 light&#10;&#10;Description automatically generated">
            <a:extLst>
              <a:ext uri="{FF2B5EF4-FFF2-40B4-BE49-F238E27FC236}">
                <a16:creationId xmlns:a16="http://schemas.microsoft.com/office/drawing/2014/main" id="{4BC5CD7F-3E4C-4A28-BC8B-F275A8886C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9618" y="2737928"/>
            <a:ext cx="3845418" cy="997341"/>
          </a:xfrm>
          <a:prstGeom prst="rect">
            <a:avLst/>
          </a:prstGeom>
        </p:spPr>
      </p:pic>
    </p:spTree>
    <p:extLst>
      <p:ext uri="{BB962C8B-B14F-4D97-AF65-F5344CB8AC3E}">
        <p14:creationId xmlns:p14="http://schemas.microsoft.com/office/powerpoint/2010/main" val="238163429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100 years">
    <p:bg>
      <p:bgPr>
        <a:gradFill>
          <a:gsLst>
            <a:gs pos="100000">
              <a:srgbClr val="D22734"/>
            </a:gs>
            <a:gs pos="0">
              <a:srgbClr val="870A20"/>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3083-3A40-4FFF-9861-9E34BE6EBABC}"/>
              </a:ext>
            </a:extLst>
          </p:cNvPr>
          <p:cNvSpPr>
            <a:spLocks noGrp="1"/>
          </p:cNvSpPr>
          <p:nvPr>
            <p:ph type="title" hasCustomPrompt="1"/>
          </p:nvPr>
        </p:nvSpPr>
        <p:spPr>
          <a:xfrm>
            <a:off x="919363" y="2674621"/>
            <a:ext cx="4795637" cy="1291622"/>
          </a:xfrm>
        </p:spPr>
        <p:txBody>
          <a:bodyPr anchor="ctr"/>
          <a:lstStyle>
            <a:lvl1pPr algn="r">
              <a:defRPr sz="3200" cap="all" baseline="0">
                <a:latin typeface="Calibri Light" panose="020F0302020204030204" pitchFamily="34" charset="0"/>
                <a:cs typeface="Calibri Light" panose="020F0302020204030204" pitchFamily="34" charset="0"/>
              </a:defRPr>
            </a:lvl1pPr>
          </a:lstStyle>
          <a:p>
            <a:r>
              <a:rPr lang="en-US" dirty="0"/>
              <a:t>Enter text title here</a:t>
            </a:r>
            <a:endParaRPr lang="en-GB" dirty="0"/>
          </a:p>
        </p:txBody>
      </p:sp>
      <p:pic>
        <p:nvPicPr>
          <p:cNvPr id="6" name="Picture 5" descr="A picture containing drawing&#10;&#10;Description automatically generated">
            <a:extLst>
              <a:ext uri="{FF2B5EF4-FFF2-40B4-BE49-F238E27FC236}">
                <a16:creationId xmlns:a16="http://schemas.microsoft.com/office/drawing/2014/main" id="{DBE29C5B-D4FC-48E2-B177-3C3FB5030E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44969" y="2532427"/>
            <a:ext cx="4627668" cy="1399967"/>
          </a:xfrm>
          <a:prstGeom prst="rect">
            <a:avLst/>
          </a:prstGeom>
        </p:spPr>
      </p:pic>
      <p:cxnSp>
        <p:nvCxnSpPr>
          <p:cNvPr id="7" name="Straight Connector 6">
            <a:extLst>
              <a:ext uri="{FF2B5EF4-FFF2-40B4-BE49-F238E27FC236}">
                <a16:creationId xmlns:a16="http://schemas.microsoft.com/office/drawing/2014/main" id="{11FDD923-F958-4F64-9623-84AA59FAC600}"/>
              </a:ext>
            </a:extLst>
          </p:cNvPr>
          <p:cNvCxnSpPr>
            <a:cxnSpLocks/>
          </p:cNvCxnSpPr>
          <p:nvPr userDrawn="1"/>
        </p:nvCxnSpPr>
        <p:spPr>
          <a:xfrm flipH="1">
            <a:off x="6093986" y="2414953"/>
            <a:ext cx="2014" cy="181095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5552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Image">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3DFC0E3-42C5-4489-A54D-6E938061FBEE}"/>
              </a:ext>
            </a:extLst>
          </p:cNvPr>
          <p:cNvSpPr>
            <a:spLocks noGrp="1"/>
          </p:cNvSpPr>
          <p:nvPr>
            <p:ph type="pic" sz="quarter" idx="10" hasCustomPrompt="1"/>
          </p:nvPr>
        </p:nvSpPr>
        <p:spPr>
          <a:xfrm>
            <a:off x="0" y="0"/>
            <a:ext cx="12192000" cy="6858000"/>
          </a:xfrm>
        </p:spPr>
        <p:txBody>
          <a:bodyPr/>
          <a:lstStyle>
            <a:lvl1pPr algn="ctr">
              <a:defRPr/>
            </a:lvl1pPr>
          </a:lstStyle>
          <a:p>
            <a:r>
              <a:rPr lang="en-GB" dirty="0"/>
              <a:t>Click icon to insert image</a:t>
            </a:r>
          </a:p>
        </p:txBody>
      </p:sp>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a:xfrm>
            <a:off x="725442" y="3095414"/>
            <a:ext cx="5092851" cy="1478466"/>
          </a:xfrm>
        </p:spPr>
        <p:txBody>
          <a:bodyPr anchor="b"/>
          <a:lstStyle>
            <a:lvl1pPr>
              <a:defRPr sz="4000"/>
            </a:lvl1pPr>
          </a:lstStyle>
          <a:p>
            <a:r>
              <a:rPr lang="en-US" dirty="0"/>
              <a:t>Enter title here</a:t>
            </a:r>
            <a:endParaRPr lang="en-GB" dirty="0"/>
          </a:p>
        </p:txBody>
      </p:sp>
      <p:sp>
        <p:nvSpPr>
          <p:cNvPr id="11" name="Text Placeholder 10">
            <a:extLst>
              <a:ext uri="{FF2B5EF4-FFF2-40B4-BE49-F238E27FC236}">
                <a16:creationId xmlns:a16="http://schemas.microsoft.com/office/drawing/2014/main" id="{E3D1C45C-5187-4F3F-A188-EEC856C88393}"/>
              </a:ext>
            </a:extLst>
          </p:cNvPr>
          <p:cNvSpPr>
            <a:spLocks noGrp="1"/>
          </p:cNvSpPr>
          <p:nvPr>
            <p:ph type="body" sz="quarter" idx="11" hasCustomPrompt="1"/>
          </p:nvPr>
        </p:nvSpPr>
        <p:spPr>
          <a:xfrm>
            <a:off x="0" y="541800"/>
            <a:ext cx="151200" cy="5774400"/>
          </a:xfrm>
          <a:solidFill>
            <a:srgbClr val="C00000"/>
          </a:solid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69635674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Image with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E3606F9E-9A9E-4C8C-BDCA-2C1A5097B66D}"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8782994" y="1424940"/>
            <a:ext cx="3409006" cy="4886960"/>
          </a:xfrm>
          <a:solidFill>
            <a:srgbClr val="D5D7D9"/>
          </a:solidFill>
        </p:spPr>
        <p:txBody>
          <a:bodyPr/>
          <a:lstStyle>
            <a:lvl1pPr algn="ctr">
              <a:defRPr/>
            </a:lvl1pPr>
          </a:lstStyle>
          <a:p>
            <a:r>
              <a:rPr lang="en-GB" dirty="0"/>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508695" y="1284828"/>
            <a:ext cx="8045758" cy="435039"/>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Enter subtitle here</a:t>
            </a:r>
            <a:endParaRPr lang="en-GB" dirty="0"/>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508695" y="1678968"/>
            <a:ext cx="8045758" cy="4632932"/>
          </a:xfrm>
        </p:spPr>
        <p:txBody>
          <a:bodyPr numCol="2" spcCol="288000"/>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D5F16C34-3E65-456C-8530-ABB11D96FAAE}"/>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Image with 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C08-1BC7-48D8-AB20-893D2E81197B}"/>
              </a:ext>
            </a:extLst>
          </p:cNvPr>
          <p:cNvSpPr>
            <a:spLocks noGrp="1"/>
          </p:cNvSpPr>
          <p:nvPr>
            <p:ph type="title" hasCustomPrompt="1"/>
          </p:nvPr>
        </p:nvSpPr>
        <p:spPr/>
        <p:txBody>
          <a:bodyPr/>
          <a:lstStyle>
            <a:lvl1pPr>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52C3CF06-C3BD-4573-8362-81D5026AF85B}"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616585" y="1424940"/>
            <a:ext cx="3409006" cy="4886960"/>
          </a:xfrm>
          <a:solidFill>
            <a:srgbClr val="D5D7D9"/>
          </a:solidFill>
        </p:spPr>
        <p:txBody>
          <a:bodyPr/>
          <a:lstStyle>
            <a:lvl1pPr algn="ctr">
              <a:defRPr/>
            </a:lvl1pPr>
          </a:lstStyle>
          <a:p>
            <a:r>
              <a:rPr lang="en-GB" dirty="0"/>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4293220" y="1290846"/>
            <a:ext cx="7365380" cy="435039"/>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Enter subtitle here</a:t>
            </a:r>
            <a:endParaRPr lang="en-GB" dirty="0"/>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4293220" y="1684986"/>
            <a:ext cx="7365380" cy="4626914"/>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CC0000DE-689E-477D-B1F8-5124B88BABFA}"/>
              </a:ext>
            </a:extLst>
          </p:cNvPr>
          <p:cNvCxnSpPr>
            <a:cxnSpLocks/>
          </p:cNvCxnSpPr>
          <p:nvPr userDrawn="1"/>
        </p:nvCxnSpPr>
        <p:spPr>
          <a:xfrm>
            <a:off x="616584" y="899308"/>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Image with 2 Column Text (With sub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E3606F9E-9A9E-4C8C-BDCA-2C1A5097B66D}"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8782994" y="1424940"/>
            <a:ext cx="3409006" cy="4886960"/>
          </a:xfrm>
          <a:solidFill>
            <a:srgbClr val="D5D7D9"/>
          </a:solidFill>
        </p:spPr>
        <p:txBody>
          <a:bodyPr/>
          <a:lstStyle>
            <a:lvl1pPr algn="ctr">
              <a:defRPr/>
            </a:lvl1pPr>
          </a:lstStyle>
          <a:p>
            <a:r>
              <a:rPr lang="en-GB" dirty="0"/>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508695" y="1284828"/>
            <a:ext cx="8045758" cy="435039"/>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Enter subtitle here</a:t>
            </a:r>
            <a:endParaRPr lang="en-GB" dirty="0"/>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508695" y="1678968"/>
            <a:ext cx="8045758" cy="4632932"/>
          </a:xfrm>
        </p:spPr>
        <p:txBody>
          <a:bodyPr numCol="2" spcCol="288000"/>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a:extLst>
              <a:ext uri="{FF2B5EF4-FFF2-40B4-BE49-F238E27FC236}">
                <a16:creationId xmlns:a16="http://schemas.microsoft.com/office/drawing/2014/main" id="{9682E154-AFB6-478C-9873-3ED9432F3876}"/>
              </a:ext>
            </a:extLst>
          </p:cNvPr>
          <p:cNvCxnSpPr>
            <a:cxnSpLocks/>
          </p:cNvCxnSpPr>
          <p:nvPr userDrawn="1"/>
        </p:nvCxnSpPr>
        <p:spPr>
          <a:xfrm>
            <a:off x="616584" y="1114086"/>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itle 13">
            <a:extLst>
              <a:ext uri="{FF2B5EF4-FFF2-40B4-BE49-F238E27FC236}">
                <a16:creationId xmlns:a16="http://schemas.microsoft.com/office/drawing/2014/main" id="{AF895EBE-A39D-4E76-A479-DB599B3DABFC}"/>
              </a:ext>
            </a:extLst>
          </p:cNvPr>
          <p:cNvSpPr>
            <a:spLocks noGrp="1"/>
          </p:cNvSpPr>
          <p:nvPr>
            <p:ph type="title" hasCustomPrompt="1"/>
          </p:nvPr>
        </p:nvSpPr>
        <p:spPr>
          <a:xfrm>
            <a:off x="508695" y="444569"/>
            <a:ext cx="11173969" cy="356632"/>
          </a:xfrm>
        </p:spPr>
        <p:txBody>
          <a:bodyPr/>
          <a:lstStyle/>
          <a:p>
            <a:r>
              <a:rPr lang="en-US" dirty="0"/>
              <a:t>Enter title here</a:t>
            </a:r>
            <a:endParaRPr lang="en-GB" dirty="0"/>
          </a:p>
        </p:txBody>
      </p:sp>
      <p:sp>
        <p:nvSpPr>
          <p:cNvPr id="12" name="Text Placeholder 5">
            <a:extLst>
              <a:ext uri="{FF2B5EF4-FFF2-40B4-BE49-F238E27FC236}">
                <a16:creationId xmlns:a16="http://schemas.microsoft.com/office/drawing/2014/main" id="{D630A094-10AC-4E53-B745-6AE91676606C}"/>
              </a:ext>
            </a:extLst>
          </p:cNvPr>
          <p:cNvSpPr>
            <a:spLocks noGrp="1"/>
          </p:cNvSpPr>
          <p:nvPr>
            <p:ph type="body" sz="quarter" idx="20" hasCustomPrompt="1"/>
          </p:nvPr>
        </p:nvSpPr>
        <p:spPr>
          <a:xfrm>
            <a:off x="515984" y="764941"/>
            <a:ext cx="11173968" cy="315175"/>
          </a:xfrm>
        </p:spPr>
        <p:txBody>
          <a:bodyPr/>
          <a:lstStyle>
            <a:lvl1pPr>
              <a:defRPr sz="1600"/>
            </a:lvl1pPr>
          </a:lstStyle>
          <a:p>
            <a:pPr lvl="0"/>
            <a:r>
              <a:rPr lang="en-US" dirty="0"/>
              <a:t>Enter subtitle here</a:t>
            </a:r>
            <a:endParaRPr lang="en-GB" dirty="0"/>
          </a:p>
        </p:txBody>
      </p:sp>
    </p:spTree>
    <p:extLst>
      <p:ext uri="{BB962C8B-B14F-4D97-AF65-F5344CB8AC3E}">
        <p14:creationId xmlns:p14="http://schemas.microsoft.com/office/powerpoint/2010/main" val="88617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Image with Large Text (With sub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8422D-B5AC-4120-9244-E75F26387611}"/>
              </a:ext>
            </a:extLst>
          </p:cNvPr>
          <p:cNvSpPr>
            <a:spLocks noGrp="1"/>
          </p:cNvSpPr>
          <p:nvPr>
            <p:ph type="dt" sz="half" idx="10"/>
          </p:nvPr>
        </p:nvSpPr>
        <p:spPr/>
        <p:txBody>
          <a:bodyPr/>
          <a:lstStyle/>
          <a:p>
            <a:fld id="{52C3CF06-C3BD-4573-8362-81D5026AF85B}" type="datetime1">
              <a:rPr lang="en-GB" smtClean="0"/>
              <a:t>09/03/2021</a:t>
            </a:fld>
            <a:endParaRPr lang="en-GB" dirty="0"/>
          </a:p>
        </p:txBody>
      </p:sp>
      <p:sp>
        <p:nvSpPr>
          <p:cNvPr id="4" name="Footer Placeholder 3">
            <a:extLst>
              <a:ext uri="{FF2B5EF4-FFF2-40B4-BE49-F238E27FC236}">
                <a16:creationId xmlns:a16="http://schemas.microsoft.com/office/drawing/2014/main" id="{8A0CD122-B582-42B5-8B24-FED7E8A7AF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F2DB3B-7044-4C08-90A9-6B059D5BC5E3}"/>
              </a:ext>
            </a:extLst>
          </p:cNvPr>
          <p:cNvSpPr>
            <a:spLocks noGrp="1"/>
          </p:cNvSpPr>
          <p:nvPr>
            <p:ph type="sldNum" sz="quarter" idx="12"/>
          </p:nvPr>
        </p:nvSpPr>
        <p:spPr/>
        <p:txBody>
          <a:bodyPr/>
          <a:lstStyle/>
          <a:p>
            <a:fld id="{A9A89980-3EE8-4686-8740-DD02678D93F4}" type="slidenum">
              <a:rPr lang="en-GB" smtClean="0"/>
              <a:pPr/>
              <a:t>‹#›</a:t>
            </a:fld>
            <a:endParaRPr lang="en-GB" dirty="0"/>
          </a:p>
        </p:txBody>
      </p:sp>
      <p:sp>
        <p:nvSpPr>
          <p:cNvPr id="8" name="Picture Placeholder 7">
            <a:extLst>
              <a:ext uri="{FF2B5EF4-FFF2-40B4-BE49-F238E27FC236}">
                <a16:creationId xmlns:a16="http://schemas.microsoft.com/office/drawing/2014/main" id="{371533C2-F69A-44DE-9342-60B5CFC4B826}"/>
              </a:ext>
            </a:extLst>
          </p:cNvPr>
          <p:cNvSpPr>
            <a:spLocks noGrp="1"/>
          </p:cNvSpPr>
          <p:nvPr>
            <p:ph type="pic" sz="quarter" idx="13" hasCustomPrompt="1"/>
          </p:nvPr>
        </p:nvSpPr>
        <p:spPr>
          <a:xfrm>
            <a:off x="616585" y="1424940"/>
            <a:ext cx="3409006" cy="4886960"/>
          </a:xfrm>
          <a:solidFill>
            <a:srgbClr val="D5D7D9"/>
          </a:solidFill>
        </p:spPr>
        <p:txBody>
          <a:bodyPr/>
          <a:lstStyle>
            <a:lvl1pPr algn="ctr">
              <a:defRPr/>
            </a:lvl1pPr>
          </a:lstStyle>
          <a:p>
            <a:r>
              <a:rPr lang="en-GB" dirty="0"/>
              <a:t>Click icon to insert an image</a:t>
            </a:r>
          </a:p>
        </p:txBody>
      </p:sp>
      <p:sp>
        <p:nvSpPr>
          <p:cNvPr id="13" name="Text Placeholder 12">
            <a:extLst>
              <a:ext uri="{FF2B5EF4-FFF2-40B4-BE49-F238E27FC236}">
                <a16:creationId xmlns:a16="http://schemas.microsoft.com/office/drawing/2014/main" id="{E4587059-02C1-40B1-B18D-274F8A4B186B}"/>
              </a:ext>
            </a:extLst>
          </p:cNvPr>
          <p:cNvSpPr>
            <a:spLocks noGrp="1"/>
          </p:cNvSpPr>
          <p:nvPr>
            <p:ph type="body" sz="quarter" idx="14" hasCustomPrompt="1"/>
          </p:nvPr>
        </p:nvSpPr>
        <p:spPr>
          <a:xfrm>
            <a:off x="4293220" y="1290846"/>
            <a:ext cx="7365380" cy="435039"/>
          </a:xfrm>
        </p:spPr>
        <p:txBody>
          <a:bodyPr/>
          <a:lstStyle>
            <a:lvl1pPr>
              <a:defRPr sz="2200" b="1">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Enter subtitle here</a:t>
            </a:r>
            <a:endParaRPr lang="en-GB" dirty="0"/>
          </a:p>
        </p:txBody>
      </p:sp>
      <p:sp>
        <p:nvSpPr>
          <p:cNvPr id="15" name="Text Placeholder 14">
            <a:extLst>
              <a:ext uri="{FF2B5EF4-FFF2-40B4-BE49-F238E27FC236}">
                <a16:creationId xmlns:a16="http://schemas.microsoft.com/office/drawing/2014/main" id="{BCB8AD9E-236D-4662-B085-ACCD0FFEDF1C}"/>
              </a:ext>
            </a:extLst>
          </p:cNvPr>
          <p:cNvSpPr>
            <a:spLocks noGrp="1"/>
          </p:cNvSpPr>
          <p:nvPr>
            <p:ph type="body" sz="quarter" idx="15" hasCustomPrompt="1"/>
          </p:nvPr>
        </p:nvSpPr>
        <p:spPr>
          <a:xfrm>
            <a:off x="4293220" y="1684986"/>
            <a:ext cx="7365380" cy="4626914"/>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a:extLst>
              <a:ext uri="{FF2B5EF4-FFF2-40B4-BE49-F238E27FC236}">
                <a16:creationId xmlns:a16="http://schemas.microsoft.com/office/drawing/2014/main" id="{C36371EA-D855-4F7F-9448-19D33A634C85}"/>
              </a:ext>
            </a:extLst>
          </p:cNvPr>
          <p:cNvCxnSpPr>
            <a:cxnSpLocks/>
          </p:cNvCxnSpPr>
          <p:nvPr userDrawn="1"/>
        </p:nvCxnSpPr>
        <p:spPr>
          <a:xfrm>
            <a:off x="616584" y="1114086"/>
            <a:ext cx="67504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itle 13">
            <a:extLst>
              <a:ext uri="{FF2B5EF4-FFF2-40B4-BE49-F238E27FC236}">
                <a16:creationId xmlns:a16="http://schemas.microsoft.com/office/drawing/2014/main" id="{9F4E99D9-68A7-492D-AE25-7D2CF09DDE73}"/>
              </a:ext>
            </a:extLst>
          </p:cNvPr>
          <p:cNvSpPr>
            <a:spLocks noGrp="1"/>
          </p:cNvSpPr>
          <p:nvPr>
            <p:ph type="title" hasCustomPrompt="1"/>
          </p:nvPr>
        </p:nvSpPr>
        <p:spPr>
          <a:xfrm>
            <a:off x="508695" y="444569"/>
            <a:ext cx="11173969" cy="356632"/>
          </a:xfrm>
        </p:spPr>
        <p:txBody>
          <a:bodyPr/>
          <a:lstStyle/>
          <a:p>
            <a:r>
              <a:rPr lang="en-US" dirty="0"/>
              <a:t>Enter title here</a:t>
            </a:r>
            <a:endParaRPr lang="en-GB" dirty="0"/>
          </a:p>
        </p:txBody>
      </p:sp>
      <p:sp>
        <p:nvSpPr>
          <p:cNvPr id="12" name="Text Placeholder 5">
            <a:extLst>
              <a:ext uri="{FF2B5EF4-FFF2-40B4-BE49-F238E27FC236}">
                <a16:creationId xmlns:a16="http://schemas.microsoft.com/office/drawing/2014/main" id="{79D5002B-0153-40C7-B010-745FF5A30D25}"/>
              </a:ext>
            </a:extLst>
          </p:cNvPr>
          <p:cNvSpPr>
            <a:spLocks noGrp="1"/>
          </p:cNvSpPr>
          <p:nvPr>
            <p:ph type="body" sz="quarter" idx="20" hasCustomPrompt="1"/>
          </p:nvPr>
        </p:nvSpPr>
        <p:spPr>
          <a:xfrm>
            <a:off x="515984" y="764941"/>
            <a:ext cx="11173968" cy="315175"/>
          </a:xfrm>
        </p:spPr>
        <p:txBody>
          <a:bodyPr/>
          <a:lstStyle>
            <a:lvl1pPr>
              <a:defRPr sz="1600"/>
            </a:lvl1pPr>
          </a:lstStyle>
          <a:p>
            <a:pPr lvl="0"/>
            <a:r>
              <a:rPr lang="en-US" dirty="0"/>
              <a:t>Enter subtitle here</a:t>
            </a:r>
            <a:endParaRPr lang="en-GB" dirty="0"/>
          </a:p>
        </p:txBody>
      </p:sp>
    </p:spTree>
    <p:extLst>
      <p:ext uri="{BB962C8B-B14F-4D97-AF65-F5344CB8AC3E}">
        <p14:creationId xmlns:p14="http://schemas.microsoft.com/office/powerpoint/2010/main" val="28223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oolsToo_Slide" descr="ToolsToo_Slide">
            <a:extLst>
              <a:ext uri="{FF2B5EF4-FFF2-40B4-BE49-F238E27FC236}">
                <a16:creationId xmlns:a16="http://schemas.microsoft.com/office/drawing/2014/main" id="{D0DE7A43-E7D4-410D-87FB-8160D8BC1EE5}"/>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724E6EA7-FFDF-4609-8FAE-E1464CBE79EC}"/>
              </a:ext>
            </a:extLst>
          </p:cNvPr>
          <p:cNvSpPr>
            <a:spLocks noGrp="1"/>
          </p:cNvSpPr>
          <p:nvPr>
            <p:ph type="title"/>
          </p:nvPr>
        </p:nvSpPr>
        <p:spPr>
          <a:xfrm>
            <a:off x="508695" y="440701"/>
            <a:ext cx="11173969" cy="435039"/>
          </a:xfrm>
          <a:prstGeom prst="rect">
            <a:avLst/>
          </a:prstGeom>
        </p:spPr>
        <p:txBody>
          <a:bodyPr vert="horz" lIns="91440" tIns="45720" rIns="91440" bIns="4572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8EEBA96-407B-4B0C-90CC-2ABDDA24F08D}"/>
              </a:ext>
            </a:extLst>
          </p:cNvPr>
          <p:cNvSpPr>
            <a:spLocks noGrp="1"/>
          </p:cNvSpPr>
          <p:nvPr>
            <p:ph type="body" idx="1"/>
          </p:nvPr>
        </p:nvSpPr>
        <p:spPr>
          <a:xfrm>
            <a:off x="484631" y="1253331"/>
            <a:ext cx="11173969"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3397447-D40F-4CF0-8ED5-BAB0F3F7CE5D}"/>
              </a:ext>
            </a:extLst>
          </p:cNvPr>
          <p:cNvSpPr>
            <a:spLocks noGrp="1"/>
          </p:cNvSpPr>
          <p:nvPr>
            <p:ph type="dt" sz="half" idx="2"/>
          </p:nvPr>
        </p:nvSpPr>
        <p:spPr>
          <a:xfrm>
            <a:off x="9144000" y="6409949"/>
            <a:ext cx="1403984" cy="365125"/>
          </a:xfrm>
          <a:prstGeom prst="rect">
            <a:avLst/>
          </a:prstGeom>
        </p:spPr>
        <p:txBody>
          <a:bodyPr vert="horz" lIns="91440" tIns="45720" rIns="91440" bIns="45720" rtlCol="0" anchor="ctr"/>
          <a:lstStyle>
            <a:lvl1pPr algn="r">
              <a:lnSpc>
                <a:spcPct val="100000"/>
              </a:lnSpc>
              <a:defRPr sz="1100">
                <a:solidFill>
                  <a:schemeClr val="tx2"/>
                </a:solidFill>
                <a:latin typeface="+mj-lt"/>
              </a:defRPr>
            </a:lvl1pPr>
          </a:lstStyle>
          <a:p>
            <a:fld id="{3BF73BF2-DD83-4559-8430-52F8AA394D12}" type="datetime1">
              <a:rPr lang="en-GB" smtClean="0"/>
              <a:t>09/03/2021</a:t>
            </a:fld>
            <a:endParaRPr lang="en-GB" dirty="0"/>
          </a:p>
        </p:txBody>
      </p:sp>
      <p:sp>
        <p:nvSpPr>
          <p:cNvPr id="5" name="Footer Placeholder 4">
            <a:extLst>
              <a:ext uri="{FF2B5EF4-FFF2-40B4-BE49-F238E27FC236}">
                <a16:creationId xmlns:a16="http://schemas.microsoft.com/office/drawing/2014/main" id="{92AB55C1-99AC-4022-85AD-1595EBB2029D}"/>
              </a:ext>
            </a:extLst>
          </p:cNvPr>
          <p:cNvSpPr>
            <a:spLocks noGrp="1"/>
          </p:cNvSpPr>
          <p:nvPr>
            <p:ph type="ftr" sz="quarter" idx="3"/>
          </p:nvPr>
        </p:nvSpPr>
        <p:spPr>
          <a:xfrm>
            <a:off x="484632" y="6402985"/>
            <a:ext cx="8468868" cy="365125"/>
          </a:xfrm>
          <a:prstGeom prst="rect">
            <a:avLst/>
          </a:prstGeom>
        </p:spPr>
        <p:txBody>
          <a:bodyPr vert="horz" lIns="91440" tIns="45720" rIns="91440" bIns="45720" rtlCol="0" anchor="ctr">
            <a:noAutofit/>
          </a:bodyPr>
          <a:lstStyle>
            <a:lvl1pPr algn="l">
              <a:lnSpc>
                <a:spcPct val="100000"/>
              </a:lnSpc>
              <a:defRPr sz="1100">
                <a:solidFill>
                  <a:schemeClr val="tx2"/>
                </a:solidFill>
                <a:latin typeface="+mj-lt"/>
              </a:defRPr>
            </a:lvl1pPr>
          </a:lstStyle>
          <a:p>
            <a:endParaRPr lang="en-GB" dirty="0"/>
          </a:p>
        </p:txBody>
      </p:sp>
      <p:sp>
        <p:nvSpPr>
          <p:cNvPr id="6" name="Slide Number Placeholder 5">
            <a:extLst>
              <a:ext uri="{FF2B5EF4-FFF2-40B4-BE49-F238E27FC236}">
                <a16:creationId xmlns:a16="http://schemas.microsoft.com/office/drawing/2014/main" id="{B923FB4B-024E-4267-8545-58137EA1ED66}"/>
              </a:ext>
            </a:extLst>
          </p:cNvPr>
          <p:cNvSpPr>
            <a:spLocks noGrp="1"/>
          </p:cNvSpPr>
          <p:nvPr>
            <p:ph type="sldNum" sz="quarter" idx="4"/>
          </p:nvPr>
        </p:nvSpPr>
        <p:spPr>
          <a:xfrm>
            <a:off x="11564146" y="30465"/>
            <a:ext cx="491498" cy="365125"/>
          </a:xfrm>
          <a:prstGeom prst="rect">
            <a:avLst/>
          </a:prstGeom>
        </p:spPr>
        <p:txBody>
          <a:bodyPr vert="horz" lIns="91440" tIns="45720" rIns="91440" bIns="45720" rtlCol="0" anchor="ctr"/>
          <a:lstStyle>
            <a:lvl1pPr algn="r">
              <a:lnSpc>
                <a:spcPct val="100000"/>
              </a:lnSpc>
              <a:defRPr sz="1100">
                <a:solidFill>
                  <a:schemeClr val="tx2"/>
                </a:solidFill>
                <a:latin typeface="+mj-lt"/>
              </a:defRPr>
            </a:lvl1pPr>
          </a:lstStyle>
          <a:p>
            <a:fld id="{A9A89980-3EE8-4686-8740-DD02678D93F4}" type="slidenum">
              <a:rPr lang="en-GB" smtClean="0"/>
              <a:pPr/>
              <a:t>‹#›</a:t>
            </a:fld>
            <a:endParaRPr lang="en-GB" dirty="0"/>
          </a:p>
        </p:txBody>
      </p:sp>
      <p:pic>
        <p:nvPicPr>
          <p:cNvPr id="9" name="Graphic 8">
            <a:extLst>
              <a:ext uri="{FF2B5EF4-FFF2-40B4-BE49-F238E27FC236}">
                <a16:creationId xmlns:a16="http://schemas.microsoft.com/office/drawing/2014/main" id="{2C9C7CDA-81D2-4A05-A5D0-7C6C9537F9A6}"/>
              </a:ext>
            </a:extLst>
          </p:cNvPr>
          <p:cNvPicPr>
            <a:picLocks noChangeAspect="1"/>
          </p:cNvPicPr>
          <p:nvPr userDrawn="1"/>
        </p:nvPicPr>
        <p:blipFill rotWithShape="1">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t="40822" b="41608"/>
          <a:stretch/>
        </p:blipFill>
        <p:spPr>
          <a:xfrm>
            <a:off x="10738484" y="6453512"/>
            <a:ext cx="1263016" cy="221919"/>
          </a:xfrm>
          <a:prstGeom prst="rect">
            <a:avLst/>
          </a:prstGeom>
        </p:spPr>
      </p:pic>
      <p:sp>
        <p:nvSpPr>
          <p:cNvPr id="13" name="Rectangle 12">
            <a:extLst>
              <a:ext uri="{FF2B5EF4-FFF2-40B4-BE49-F238E27FC236}">
                <a16:creationId xmlns:a16="http://schemas.microsoft.com/office/drawing/2014/main" id="{1E6906CA-EADB-4D49-9A79-88D946A12090}"/>
              </a:ext>
            </a:extLst>
          </p:cNvPr>
          <p:cNvSpPr/>
          <p:nvPr userDrawn="1"/>
        </p:nvSpPr>
        <p:spPr>
          <a:xfrm>
            <a:off x="0" y="541800"/>
            <a:ext cx="151200" cy="577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3292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1" r:id="rId5"/>
    <p:sldLayoutId id="2147483656" r:id="rId6"/>
    <p:sldLayoutId id="2147483654" r:id="rId7"/>
    <p:sldLayoutId id="2147483665" r:id="rId8"/>
    <p:sldLayoutId id="2147483666" r:id="rId9"/>
    <p:sldLayoutId id="2147483658" r:id="rId10"/>
    <p:sldLayoutId id="2147483663" r:id="rId11"/>
    <p:sldLayoutId id="2147483657" r:id="rId12"/>
    <p:sldLayoutId id="2147483653" r:id="rId13"/>
    <p:sldLayoutId id="2147483659" r:id="rId14"/>
    <p:sldLayoutId id="2147483660" r:id="rId15"/>
    <p:sldLayoutId id="2147483662" r:id="rId16"/>
    <p:sldLayoutId id="2147483664" r:id="rId17"/>
    <p:sldLayoutId id="2147483667" r:id="rId18"/>
    <p:sldLayoutId id="2147483668" r:id="rId19"/>
    <p:sldLayoutId id="2147483669" r:id="rId20"/>
    <p:sldLayoutId id="2147483670" r:id="rId21"/>
  </p:sldLayoutIdLst>
  <p:hf hdr="0" ftr="0" dt="0"/>
  <p:txStyles>
    <p:titleStyle>
      <a:lvl1pPr algn="l" defTabSz="914400" rtl="0" eaLnBrk="1" latinLnBrk="0" hangingPunct="1">
        <a:lnSpc>
          <a:spcPct val="90000"/>
        </a:lnSpc>
        <a:spcBef>
          <a:spcPct val="0"/>
        </a:spcBef>
        <a:buNone/>
        <a:defRPr sz="2400"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100000"/>
        </a:lnSpc>
        <a:spcBef>
          <a:spcPts val="0"/>
        </a:spcBef>
        <a:spcAft>
          <a:spcPts val="600"/>
        </a:spcAft>
        <a:buClr>
          <a:srgbClr val="C00000"/>
        </a:buClr>
        <a:buSzPct val="75000"/>
        <a:buFont typeface="Wingdings" panose="05000000000000000000" pitchFamily="2" charset="2"/>
        <a:buChar char=""/>
        <a:defRPr sz="1600" kern="1200">
          <a:solidFill>
            <a:schemeClr val="tx2"/>
          </a:solidFill>
          <a:latin typeface="+mn-lt"/>
          <a:ea typeface="+mn-ea"/>
          <a:cs typeface="+mn-cs"/>
        </a:defRPr>
      </a:lvl2pPr>
      <a:lvl3pPr marL="444500" indent="-228600" algn="l" defTabSz="914400" rtl="0" eaLnBrk="1" latinLnBrk="0" hangingPunct="1">
        <a:lnSpc>
          <a:spcPct val="100000"/>
        </a:lnSpc>
        <a:spcBef>
          <a:spcPts val="0"/>
        </a:spcBef>
        <a:spcAft>
          <a:spcPts val="600"/>
        </a:spcAft>
        <a:buClr>
          <a:srgbClr val="485156"/>
        </a:buClr>
        <a:buSzPct val="75000"/>
        <a:buFont typeface="Wingdings" panose="05000000000000000000" pitchFamily="2" charset="2"/>
        <a:buChar char="l"/>
        <a:defRPr sz="1400" kern="1200">
          <a:solidFill>
            <a:schemeClr val="tx2"/>
          </a:solidFill>
          <a:latin typeface="+mn-lt"/>
          <a:ea typeface="+mn-ea"/>
          <a:cs typeface="+mn-cs"/>
        </a:defRPr>
      </a:lvl3pPr>
      <a:lvl4pPr marL="625475" indent="-228600" algn="l" defTabSz="914400" rtl="0" eaLnBrk="1" latinLnBrk="0" hangingPunct="1">
        <a:lnSpc>
          <a:spcPct val="100000"/>
        </a:lnSpc>
        <a:spcBef>
          <a:spcPts val="0"/>
        </a:spcBef>
        <a:spcAft>
          <a:spcPts val="600"/>
        </a:spcAft>
        <a:buClr>
          <a:schemeClr val="accent6"/>
        </a:buClr>
        <a:buSzPct val="75000"/>
        <a:buFont typeface="Wingdings" panose="05000000000000000000" pitchFamily="2" charset="2"/>
        <a:buChar char="l"/>
        <a:defRPr sz="1200" kern="1200">
          <a:solidFill>
            <a:schemeClr val="tx2"/>
          </a:solidFill>
          <a:latin typeface="+mn-lt"/>
          <a:ea typeface="+mn-ea"/>
          <a:cs typeface="+mn-cs"/>
        </a:defRPr>
      </a:lvl4pPr>
      <a:lvl5pPr marL="896938" indent="-228600" algn="l" defTabSz="914400" rtl="0" eaLnBrk="1" latinLnBrk="0" hangingPunct="1">
        <a:lnSpc>
          <a:spcPct val="100000"/>
        </a:lnSpc>
        <a:spcBef>
          <a:spcPts val="0"/>
        </a:spcBef>
        <a:spcAft>
          <a:spcPts val="600"/>
        </a:spcAft>
        <a:buClr>
          <a:schemeClr val="accent6"/>
        </a:buClr>
        <a:buSzPct val="75000"/>
        <a:buFont typeface="Wingdings" panose="05000000000000000000" pitchFamily="2" charset="2"/>
        <a:buChar char="l"/>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2" userDrawn="1">
          <p15:clr>
            <a:srgbClr val="F26B43"/>
          </p15:clr>
        </p15:guide>
        <p15:guide id="2" pos="3840" userDrawn="1">
          <p15:clr>
            <a:srgbClr val="F26B43"/>
          </p15:clr>
        </p15:guide>
        <p15:guide id="3" orient="horz" pos="3976" userDrawn="1">
          <p15:clr>
            <a:srgbClr val="F26B43"/>
          </p15:clr>
        </p15:guide>
        <p15:guide id="4" orient="horz" pos="89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33.jp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7.xml"/><Relationship Id="rId16" Type="http://schemas.openxmlformats.org/officeDocument/2006/relationships/image" Target="../media/image46.png"/><Relationship Id="rId1" Type="http://schemas.openxmlformats.org/officeDocument/2006/relationships/slideLayout" Target="../slideLayouts/slideLayout20.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9.svg"/><Relationship Id="rId18" Type="http://schemas.openxmlformats.org/officeDocument/2006/relationships/image" Target="../media/image42.png"/><Relationship Id="rId3" Type="http://schemas.openxmlformats.org/officeDocument/2006/relationships/image" Target="../media/image33.jpg"/><Relationship Id="rId7" Type="http://schemas.openxmlformats.org/officeDocument/2006/relationships/image" Target="../media/image53.svg"/><Relationship Id="rId12" Type="http://schemas.openxmlformats.org/officeDocument/2006/relationships/image" Target="../media/image48.png"/><Relationship Id="rId17" Type="http://schemas.openxmlformats.org/officeDocument/2006/relationships/image" Target="../media/image47.svg"/><Relationship Id="rId2" Type="http://schemas.openxmlformats.org/officeDocument/2006/relationships/notesSlide" Target="../notesSlides/notesSlide8.xml"/><Relationship Id="rId16" Type="http://schemas.openxmlformats.org/officeDocument/2006/relationships/image" Target="../media/image46.png"/><Relationship Id="rId1" Type="http://schemas.openxmlformats.org/officeDocument/2006/relationships/slideLayout" Target="../slideLayouts/slideLayout20.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51.svg"/><Relationship Id="rId15" Type="http://schemas.openxmlformats.org/officeDocument/2006/relationships/image" Target="../media/image57.svg"/><Relationship Id="rId10" Type="http://schemas.openxmlformats.org/officeDocument/2006/relationships/image" Target="../media/image54.png"/><Relationship Id="rId19" Type="http://schemas.openxmlformats.org/officeDocument/2006/relationships/image" Target="../media/image43.svg"/><Relationship Id="rId4" Type="http://schemas.openxmlformats.org/officeDocument/2006/relationships/image" Target="../media/image50.png"/><Relationship Id="rId9" Type="http://schemas.openxmlformats.org/officeDocument/2006/relationships/image" Target="../media/image35.sv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8.jp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65.JPG"/><Relationship Id="rId5" Type="http://schemas.openxmlformats.org/officeDocument/2006/relationships/image" Target="../media/image64.sv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9.xml"/><Relationship Id="rId4" Type="http://schemas.openxmlformats.org/officeDocument/2006/relationships/image" Target="../media/image68.sv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4.JP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0.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close&#10;&#10;Description automatically generated">
            <a:extLst>
              <a:ext uri="{FF2B5EF4-FFF2-40B4-BE49-F238E27FC236}">
                <a16:creationId xmlns:a16="http://schemas.microsoft.com/office/drawing/2014/main" id="{6246DF2B-B302-4AB0-B82B-D7B9AF0EC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1469" cy="6885826"/>
          </a:xfrm>
          <a:prstGeom prst="rect">
            <a:avLst/>
          </a:prstGeom>
        </p:spPr>
      </p:pic>
      <p:sp>
        <p:nvSpPr>
          <p:cNvPr id="22" name="Rectangle 21">
            <a:extLst>
              <a:ext uri="{FF2B5EF4-FFF2-40B4-BE49-F238E27FC236}">
                <a16:creationId xmlns:a16="http://schemas.microsoft.com/office/drawing/2014/main" id="{521BD2A8-4100-41C5-B209-D3697F3C46ED}"/>
              </a:ext>
            </a:extLst>
          </p:cNvPr>
          <p:cNvSpPr/>
          <p:nvPr/>
        </p:nvSpPr>
        <p:spPr>
          <a:xfrm>
            <a:off x="0" y="-16429"/>
            <a:ext cx="12194086" cy="6874427"/>
          </a:xfrm>
          <a:prstGeom prst="rect">
            <a:avLst/>
          </a:prstGeom>
          <a:solidFill>
            <a:srgbClr val="3922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48A4203-2A1D-4245-8D5B-6021AE10788E}"/>
              </a:ext>
            </a:extLst>
          </p:cNvPr>
          <p:cNvSpPr>
            <a:spLocks noGrp="1"/>
          </p:cNvSpPr>
          <p:nvPr>
            <p:ph type="ctrTitle"/>
          </p:nvPr>
        </p:nvSpPr>
        <p:spPr>
          <a:xfrm>
            <a:off x="1111044" y="1957588"/>
            <a:ext cx="9156906" cy="1021400"/>
          </a:xfrm>
        </p:spPr>
        <p:txBody>
          <a:bodyPr>
            <a:normAutofit/>
          </a:bodyPr>
          <a:lstStyle/>
          <a:p>
            <a:pPr algn="l">
              <a:lnSpc>
                <a:spcPts val="6600"/>
              </a:lnSpc>
            </a:pPr>
            <a:r>
              <a:rPr lang="en-GB" sz="5400" dirty="0">
                <a:solidFill>
                  <a:schemeClr val="bg1"/>
                </a:solidFill>
                <a:latin typeface="Calibri Light" panose="020F0302020204030204" pitchFamily="34" charset="0"/>
                <a:cs typeface="Calibri Light" panose="020F0302020204030204" pitchFamily="34" charset="0"/>
              </a:rPr>
              <a:t>Cooling</a:t>
            </a:r>
            <a:r>
              <a:rPr lang="en-GB" sz="4800" dirty="0">
                <a:solidFill>
                  <a:schemeClr val="bg1"/>
                </a:solidFill>
                <a:latin typeface="Calibri Light" panose="020F0302020204030204" pitchFamily="34" charset="0"/>
                <a:cs typeface="Calibri Light" panose="020F0302020204030204" pitchFamily="34" charset="0"/>
              </a:rPr>
              <a:t> and Particulate Challenges</a:t>
            </a:r>
            <a:endParaRPr lang="en-GB" sz="4800" cap="all" dirty="0">
              <a:solidFill>
                <a:schemeClr val="bg1"/>
              </a:solidFill>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89746B61-6102-4E91-8356-3B63161AF3C1}"/>
              </a:ext>
            </a:extLst>
          </p:cNvPr>
          <p:cNvSpPr>
            <a:spLocks noGrp="1"/>
          </p:cNvSpPr>
          <p:nvPr>
            <p:ph type="subTitle" idx="1"/>
          </p:nvPr>
        </p:nvSpPr>
        <p:spPr>
          <a:xfrm>
            <a:off x="1111045" y="2949806"/>
            <a:ext cx="8357420" cy="1166813"/>
          </a:xfrm>
        </p:spPr>
        <p:txBody>
          <a:bodyPr>
            <a:noAutofit/>
          </a:bodyPr>
          <a:lstStyle/>
          <a:p>
            <a:pPr algn="l">
              <a:lnSpc>
                <a:spcPts val="4000"/>
              </a:lnSpc>
              <a:spcBef>
                <a:spcPts val="0"/>
              </a:spcBef>
            </a:pPr>
            <a:r>
              <a:rPr lang="en-GB" sz="3600" dirty="0">
                <a:solidFill>
                  <a:schemeClr val="bg1"/>
                </a:solidFill>
                <a:latin typeface="Calibri Light" panose="020F0302020204030204" pitchFamily="34" charset="0"/>
                <a:cs typeface="Calibri Light" panose="020F0302020204030204" pitchFamily="34" charset="0"/>
              </a:rPr>
              <a:t>For Next Generation, Atomic Layer Etch Technologies</a:t>
            </a:r>
          </a:p>
        </p:txBody>
      </p:sp>
      <p:pic>
        <p:nvPicPr>
          <p:cNvPr id="18" name="Picture 17">
            <a:extLst>
              <a:ext uri="{FF2B5EF4-FFF2-40B4-BE49-F238E27FC236}">
                <a16:creationId xmlns:a16="http://schemas.microsoft.com/office/drawing/2014/main" id="{8A0FFF7E-F4BC-4947-9EFA-FA24346D3B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6972" y="978181"/>
            <a:ext cx="1946017" cy="504716"/>
          </a:xfrm>
          <a:prstGeom prst="rect">
            <a:avLst/>
          </a:prstGeom>
        </p:spPr>
      </p:pic>
      <p:grpSp>
        <p:nvGrpSpPr>
          <p:cNvPr id="20" name="Group 19">
            <a:extLst>
              <a:ext uri="{FF2B5EF4-FFF2-40B4-BE49-F238E27FC236}">
                <a16:creationId xmlns:a16="http://schemas.microsoft.com/office/drawing/2014/main" id="{1DECE335-5678-4FC1-9935-6F9CEA6DB5D0}"/>
              </a:ext>
            </a:extLst>
          </p:cNvPr>
          <p:cNvGrpSpPr/>
          <p:nvPr/>
        </p:nvGrpSpPr>
        <p:grpSpPr>
          <a:xfrm>
            <a:off x="-44210" y="-9526"/>
            <a:ext cx="12453790" cy="6895352"/>
            <a:chOff x="-27004" y="-9525"/>
            <a:chExt cx="12453790" cy="6895352"/>
          </a:xfrm>
        </p:grpSpPr>
        <p:grpSp>
          <p:nvGrpSpPr>
            <p:cNvPr id="14" name="Group 13">
              <a:extLst>
                <a:ext uri="{FF2B5EF4-FFF2-40B4-BE49-F238E27FC236}">
                  <a16:creationId xmlns:a16="http://schemas.microsoft.com/office/drawing/2014/main" id="{59E63905-D16A-442E-863E-EE3C77C6F1A2}"/>
                </a:ext>
              </a:extLst>
            </p:cNvPr>
            <p:cNvGrpSpPr/>
            <p:nvPr/>
          </p:nvGrpSpPr>
          <p:grpSpPr>
            <a:xfrm>
              <a:off x="-27004" y="-9525"/>
              <a:ext cx="12285679" cy="6895352"/>
              <a:chOff x="-27004" y="-9525"/>
              <a:chExt cx="12285679" cy="6895352"/>
            </a:xfrm>
          </p:grpSpPr>
          <p:sp>
            <p:nvSpPr>
              <p:cNvPr id="4" name="Rectangle 3">
                <a:extLst>
                  <a:ext uri="{FF2B5EF4-FFF2-40B4-BE49-F238E27FC236}">
                    <a16:creationId xmlns:a16="http://schemas.microsoft.com/office/drawing/2014/main" id="{5731BCBE-BD84-4671-A1D6-0553E5AD3470}"/>
                  </a:ext>
                </a:extLst>
              </p:cNvPr>
              <p:cNvSpPr/>
              <p:nvPr/>
            </p:nvSpPr>
            <p:spPr>
              <a:xfrm>
                <a:off x="-27004" y="-9525"/>
                <a:ext cx="8907585" cy="961754"/>
              </a:xfrm>
              <a:prstGeom prst="rect">
                <a:avLst/>
              </a:prstGeom>
              <a:solidFill>
                <a:srgbClr val="FFFFF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26B69B6-137D-4901-88D2-5092191B5C24}"/>
                  </a:ext>
                </a:extLst>
              </p:cNvPr>
              <p:cNvSpPr/>
              <p:nvPr/>
            </p:nvSpPr>
            <p:spPr>
              <a:xfrm>
                <a:off x="10956885" y="1479449"/>
                <a:ext cx="1301790" cy="5406378"/>
              </a:xfrm>
              <a:prstGeom prst="rect">
                <a:avLst/>
              </a:prstGeom>
              <a:solidFill>
                <a:srgbClr val="FFFFF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6" name="Picture 15">
              <a:extLst>
                <a:ext uri="{FF2B5EF4-FFF2-40B4-BE49-F238E27FC236}">
                  <a16:creationId xmlns:a16="http://schemas.microsoft.com/office/drawing/2014/main" id="{102AE063-0AC7-46DF-9868-D2D93981B7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64562" y="4295776"/>
              <a:ext cx="2562224" cy="2562224"/>
            </a:xfrm>
            <a:prstGeom prst="rect">
              <a:avLst/>
            </a:prstGeom>
          </p:spPr>
        </p:pic>
        <p:pic>
          <p:nvPicPr>
            <p:cNvPr id="13" name="Picture 12">
              <a:extLst>
                <a:ext uri="{FF2B5EF4-FFF2-40B4-BE49-F238E27FC236}">
                  <a16:creationId xmlns:a16="http://schemas.microsoft.com/office/drawing/2014/main" id="{4FC57D4B-4E59-4F1A-93F1-4580263BFF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80581" y="-9525"/>
              <a:ext cx="3378094" cy="1488974"/>
            </a:xfrm>
            <a:prstGeom prst="rect">
              <a:avLst/>
            </a:prstGeom>
          </p:spPr>
        </p:pic>
      </p:grpSp>
      <p:grpSp>
        <p:nvGrpSpPr>
          <p:cNvPr id="6" name="Group 5">
            <a:extLst>
              <a:ext uri="{FF2B5EF4-FFF2-40B4-BE49-F238E27FC236}">
                <a16:creationId xmlns:a16="http://schemas.microsoft.com/office/drawing/2014/main" id="{143BA1EB-E3B2-447C-9E25-AEEB0923CA88}"/>
              </a:ext>
            </a:extLst>
          </p:cNvPr>
          <p:cNvGrpSpPr/>
          <p:nvPr/>
        </p:nvGrpSpPr>
        <p:grpSpPr>
          <a:xfrm>
            <a:off x="1111044" y="4490330"/>
            <a:ext cx="8968561" cy="860785"/>
            <a:chOff x="462860" y="4565905"/>
            <a:chExt cx="8968561" cy="860785"/>
          </a:xfrm>
        </p:grpSpPr>
        <p:grpSp>
          <p:nvGrpSpPr>
            <p:cNvPr id="10" name="Group 9">
              <a:extLst>
                <a:ext uri="{FF2B5EF4-FFF2-40B4-BE49-F238E27FC236}">
                  <a16:creationId xmlns:a16="http://schemas.microsoft.com/office/drawing/2014/main" id="{3E6F6122-158B-46B2-AC71-628C4ACC1D71}"/>
                </a:ext>
              </a:extLst>
            </p:cNvPr>
            <p:cNvGrpSpPr/>
            <p:nvPr/>
          </p:nvGrpSpPr>
          <p:grpSpPr>
            <a:xfrm>
              <a:off x="462860" y="4565905"/>
              <a:ext cx="6103805" cy="849539"/>
              <a:chOff x="1120085" y="4565905"/>
              <a:chExt cx="6103805" cy="849539"/>
            </a:xfrm>
          </p:grpSpPr>
          <p:grpSp>
            <p:nvGrpSpPr>
              <p:cNvPr id="5" name="Group 4">
                <a:extLst>
                  <a:ext uri="{FF2B5EF4-FFF2-40B4-BE49-F238E27FC236}">
                    <a16:creationId xmlns:a16="http://schemas.microsoft.com/office/drawing/2014/main" id="{1B9A4935-A644-4708-8C53-CB772DE3E9FA}"/>
                  </a:ext>
                </a:extLst>
              </p:cNvPr>
              <p:cNvGrpSpPr/>
              <p:nvPr/>
            </p:nvGrpSpPr>
            <p:grpSpPr>
              <a:xfrm>
                <a:off x="1120085" y="4565905"/>
                <a:ext cx="6103805" cy="849539"/>
                <a:chOff x="1120085" y="4887873"/>
                <a:chExt cx="6103805" cy="849539"/>
              </a:xfrm>
            </p:grpSpPr>
            <p:sp>
              <p:nvSpPr>
                <p:cNvPr id="12" name="Subtitle 2">
                  <a:extLst>
                    <a:ext uri="{FF2B5EF4-FFF2-40B4-BE49-F238E27FC236}">
                      <a16:creationId xmlns:a16="http://schemas.microsoft.com/office/drawing/2014/main" id="{54E7281E-01F0-4397-8282-2E7807220F33}"/>
                    </a:ext>
                  </a:extLst>
                </p:cNvPr>
                <p:cNvSpPr txBox="1">
                  <a:spLocks/>
                </p:cNvSpPr>
                <p:nvPr/>
              </p:nvSpPr>
              <p:spPr>
                <a:xfrm>
                  <a:off x="1120085" y="4887873"/>
                  <a:ext cx="1962944" cy="8400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200"/>
                    </a:lnSpc>
                  </a:pPr>
                  <a:r>
                    <a:rPr lang="en-GB" sz="1800" b="1" dirty="0">
                      <a:solidFill>
                        <a:schemeClr val="bg1"/>
                      </a:solidFill>
                      <a:latin typeface="Calibri Light" panose="020F0302020204030204" pitchFamily="34" charset="0"/>
                      <a:cs typeface="Calibri Light" panose="020F0302020204030204" pitchFamily="34" charset="0"/>
                    </a:rPr>
                    <a:t>Raj Melkote</a:t>
                  </a:r>
                </a:p>
                <a:p>
                  <a:pPr algn="l">
                    <a:lnSpc>
                      <a:spcPts val="2200"/>
                    </a:lnSpc>
                    <a:spcBef>
                      <a:spcPts val="0"/>
                    </a:spcBef>
                  </a:pPr>
                  <a:r>
                    <a:rPr lang="en-GB" sz="1800" dirty="0">
                      <a:solidFill>
                        <a:schemeClr val="bg1"/>
                      </a:solidFill>
                      <a:latin typeface="Calibri Light" panose="020F0302020204030204" pitchFamily="34" charset="0"/>
                      <a:cs typeface="Calibri Light" panose="020F0302020204030204" pitchFamily="34" charset="0"/>
                    </a:rPr>
                    <a:t>VP of Engineering</a:t>
                  </a:r>
                  <a:endParaRPr lang="en-US" sz="1800" dirty="0">
                    <a:solidFill>
                      <a:schemeClr val="bg1"/>
                    </a:solidFill>
                    <a:latin typeface="Calibri Light" panose="020F0302020204030204" pitchFamily="34" charset="0"/>
                    <a:cs typeface="Calibri Light" panose="020F0302020204030204" pitchFamily="34" charset="0"/>
                  </a:endParaRPr>
                </a:p>
              </p:txBody>
            </p:sp>
            <p:sp>
              <p:nvSpPr>
                <p:cNvPr id="15" name="Subtitle 2">
                  <a:extLst>
                    <a:ext uri="{FF2B5EF4-FFF2-40B4-BE49-F238E27FC236}">
                      <a16:creationId xmlns:a16="http://schemas.microsoft.com/office/drawing/2014/main" id="{4EF96FB4-74AE-410F-9906-686DDC5AF03A}"/>
                    </a:ext>
                  </a:extLst>
                </p:cNvPr>
                <p:cNvSpPr txBox="1">
                  <a:spLocks/>
                </p:cNvSpPr>
                <p:nvPr/>
              </p:nvSpPr>
              <p:spPr>
                <a:xfrm>
                  <a:off x="3265811" y="4910379"/>
                  <a:ext cx="2284272" cy="827033"/>
                </a:xfrm>
                <a:prstGeom prst="rect">
                  <a:avLst/>
                </a:prstGeom>
              </p:spPr>
              <p:txBody>
                <a:bodyPr vert="horz" lIns="0" tIns="45720" rIns="91440" bIns="45720" rtlCol="0" anchor="ctr" anchorCtr="0">
                  <a:noAutofit/>
                </a:bodyPr>
                <a:lstStyle>
                  <a:lvl1pPr marL="0" indent="0" algn="l" defTabSz="914126" rtl="0" eaLnBrk="1" latinLnBrk="0" hangingPunct="1">
                    <a:lnSpc>
                      <a:spcPct val="90000"/>
                    </a:lnSpc>
                    <a:spcBef>
                      <a:spcPts val="0"/>
                    </a:spcBef>
                    <a:spcAft>
                      <a:spcPts val="600"/>
                    </a:spcAft>
                    <a:buFont typeface="Arial" panose="020B0604020202020204" pitchFamily="34" charset="0"/>
                    <a:buNone/>
                    <a:defRPr sz="1799" kern="1200">
                      <a:solidFill>
                        <a:schemeClr val="bg1"/>
                      </a:solidFill>
                      <a:latin typeface="+mn-lt"/>
                      <a:ea typeface="+mn-ea"/>
                      <a:cs typeface="+mn-cs"/>
                    </a:defRPr>
                  </a:lvl1pPr>
                  <a:lvl2pPr marL="457063" indent="0" algn="ctr" defTabSz="914126" rtl="0" eaLnBrk="1" latinLnBrk="0" hangingPunct="1">
                    <a:lnSpc>
                      <a:spcPct val="90000"/>
                    </a:lnSpc>
                    <a:spcBef>
                      <a:spcPts val="0"/>
                    </a:spcBef>
                    <a:spcAft>
                      <a:spcPts val="600"/>
                    </a:spcAft>
                    <a:buFont typeface="Arial" panose="020B0604020202020204" pitchFamily="34" charset="0"/>
                    <a:buNone/>
                    <a:defRPr sz="1999" kern="1200">
                      <a:solidFill>
                        <a:srgbClr val="43525A"/>
                      </a:solidFill>
                      <a:latin typeface="+mn-lt"/>
                      <a:ea typeface="+mn-ea"/>
                      <a:cs typeface="+mn-cs"/>
                    </a:defRPr>
                  </a:lvl2pPr>
                  <a:lvl3pPr marL="914126" indent="0" algn="ctr" defTabSz="914126" rtl="0" eaLnBrk="1" latinLnBrk="0" hangingPunct="1">
                    <a:lnSpc>
                      <a:spcPct val="90000"/>
                    </a:lnSpc>
                    <a:spcBef>
                      <a:spcPts val="0"/>
                    </a:spcBef>
                    <a:spcAft>
                      <a:spcPts val="600"/>
                    </a:spcAft>
                    <a:buFont typeface="Arial" panose="020B0604020202020204" pitchFamily="34" charset="0"/>
                    <a:buNone/>
                    <a:defRPr sz="1799" kern="1200">
                      <a:solidFill>
                        <a:srgbClr val="43525A"/>
                      </a:solidFill>
                      <a:latin typeface="+mn-lt"/>
                      <a:ea typeface="+mn-ea"/>
                      <a:cs typeface="+mn-cs"/>
                    </a:defRPr>
                  </a:lvl3pPr>
                  <a:lvl4pPr marL="1371189" indent="0" algn="ctr" defTabSz="914126" rtl="0" eaLnBrk="1" latinLnBrk="0" hangingPunct="1">
                    <a:lnSpc>
                      <a:spcPct val="90000"/>
                    </a:lnSpc>
                    <a:spcBef>
                      <a:spcPts val="0"/>
                    </a:spcBef>
                    <a:spcAft>
                      <a:spcPts val="600"/>
                    </a:spcAft>
                    <a:buFont typeface="Arial" panose="020B0604020202020204" pitchFamily="34" charset="0"/>
                    <a:buNone/>
                    <a:defRPr sz="1600" kern="1200">
                      <a:solidFill>
                        <a:srgbClr val="43525A"/>
                      </a:solidFill>
                      <a:latin typeface="+mn-lt"/>
                      <a:ea typeface="+mn-ea"/>
                      <a:cs typeface="+mn-cs"/>
                    </a:defRPr>
                  </a:lvl4pPr>
                  <a:lvl5pPr marL="1828251" indent="0" algn="ctr" defTabSz="914126" rtl="0" eaLnBrk="1" latinLnBrk="0" hangingPunct="1">
                    <a:lnSpc>
                      <a:spcPct val="90000"/>
                    </a:lnSpc>
                    <a:spcBef>
                      <a:spcPts val="0"/>
                    </a:spcBef>
                    <a:spcAft>
                      <a:spcPts val="600"/>
                    </a:spcAft>
                    <a:buFont typeface="Arial" panose="020B0604020202020204" pitchFamily="34" charset="0"/>
                    <a:buNone/>
                    <a:defRPr sz="1600" kern="1200">
                      <a:solidFill>
                        <a:srgbClr val="43525A"/>
                      </a:soli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200"/>
                    </a:lnSpc>
                    <a:spcAft>
                      <a:spcPts val="0"/>
                    </a:spcAft>
                  </a:pPr>
                  <a:r>
                    <a:rPr lang="en-GB" b="1" dirty="0">
                      <a:latin typeface="Calibri Light" panose="020F0302020204030204" pitchFamily="34" charset="0"/>
                      <a:cs typeface="Calibri Light" panose="020F0302020204030204" pitchFamily="34" charset="0"/>
                    </a:rPr>
                    <a:t>Declan Scanlan</a:t>
                  </a:r>
                  <a:br>
                    <a:rPr lang="en-GB"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Market Sector</a:t>
                  </a:r>
                </a:p>
                <a:p>
                  <a:pPr>
                    <a:lnSpc>
                      <a:spcPts val="2200"/>
                    </a:lnSpc>
                    <a:spcAft>
                      <a:spcPts val="0"/>
                    </a:spcAft>
                  </a:pPr>
                  <a:r>
                    <a:rPr lang="en-GB" dirty="0">
                      <a:latin typeface="Calibri Light" panose="020F0302020204030204" pitchFamily="34" charset="0"/>
                      <a:cs typeface="Calibri Light" panose="020F0302020204030204" pitchFamily="34" charset="0"/>
                    </a:rPr>
                    <a:t>Manager</a:t>
                  </a:r>
                  <a:endParaRPr lang="en-US" dirty="0">
                    <a:latin typeface="Calibri Light" panose="020F0302020204030204" pitchFamily="34" charset="0"/>
                    <a:cs typeface="Calibri Light" panose="020F0302020204030204" pitchFamily="34" charset="0"/>
                  </a:endParaRPr>
                </a:p>
              </p:txBody>
            </p:sp>
            <p:sp>
              <p:nvSpPr>
                <p:cNvPr id="17" name="Subtitle 2">
                  <a:extLst>
                    <a:ext uri="{FF2B5EF4-FFF2-40B4-BE49-F238E27FC236}">
                      <a16:creationId xmlns:a16="http://schemas.microsoft.com/office/drawing/2014/main" id="{7917693D-81B6-4FA5-900F-F3CC6E84F223}"/>
                    </a:ext>
                  </a:extLst>
                </p:cNvPr>
                <p:cNvSpPr txBox="1">
                  <a:spLocks/>
                </p:cNvSpPr>
                <p:nvPr/>
              </p:nvSpPr>
              <p:spPr>
                <a:xfrm>
                  <a:off x="5045278" y="4891383"/>
                  <a:ext cx="2178612" cy="827033"/>
                </a:xfrm>
                <a:prstGeom prst="rect">
                  <a:avLst/>
                </a:prstGeom>
              </p:spPr>
              <p:txBody>
                <a:bodyPr vert="horz" lIns="0" tIns="45720" rIns="91440" bIns="45720" rtlCol="0" anchor="ctr" anchorCtr="0">
                  <a:noAutofit/>
                </a:bodyPr>
                <a:lstStyle>
                  <a:lvl1pPr marL="0" indent="0" algn="l" defTabSz="914126" rtl="0" eaLnBrk="1" latinLnBrk="0" hangingPunct="1">
                    <a:lnSpc>
                      <a:spcPct val="90000"/>
                    </a:lnSpc>
                    <a:spcBef>
                      <a:spcPts val="0"/>
                    </a:spcBef>
                    <a:spcAft>
                      <a:spcPts val="600"/>
                    </a:spcAft>
                    <a:buFont typeface="Arial" panose="020B0604020202020204" pitchFamily="34" charset="0"/>
                    <a:buNone/>
                    <a:defRPr sz="1799" kern="1200">
                      <a:solidFill>
                        <a:schemeClr val="bg1"/>
                      </a:solidFill>
                      <a:latin typeface="+mn-lt"/>
                      <a:ea typeface="+mn-ea"/>
                      <a:cs typeface="+mn-cs"/>
                    </a:defRPr>
                  </a:lvl1pPr>
                  <a:lvl2pPr marL="457063" indent="0" algn="ctr" defTabSz="914126" rtl="0" eaLnBrk="1" latinLnBrk="0" hangingPunct="1">
                    <a:lnSpc>
                      <a:spcPct val="90000"/>
                    </a:lnSpc>
                    <a:spcBef>
                      <a:spcPts val="0"/>
                    </a:spcBef>
                    <a:spcAft>
                      <a:spcPts val="600"/>
                    </a:spcAft>
                    <a:buFont typeface="Arial" panose="020B0604020202020204" pitchFamily="34" charset="0"/>
                    <a:buNone/>
                    <a:defRPr sz="1999" kern="1200">
                      <a:solidFill>
                        <a:srgbClr val="43525A"/>
                      </a:solidFill>
                      <a:latin typeface="+mn-lt"/>
                      <a:ea typeface="+mn-ea"/>
                      <a:cs typeface="+mn-cs"/>
                    </a:defRPr>
                  </a:lvl2pPr>
                  <a:lvl3pPr marL="914126" indent="0" algn="ctr" defTabSz="914126" rtl="0" eaLnBrk="1" latinLnBrk="0" hangingPunct="1">
                    <a:lnSpc>
                      <a:spcPct val="90000"/>
                    </a:lnSpc>
                    <a:spcBef>
                      <a:spcPts val="0"/>
                    </a:spcBef>
                    <a:spcAft>
                      <a:spcPts val="600"/>
                    </a:spcAft>
                    <a:buFont typeface="Arial" panose="020B0604020202020204" pitchFamily="34" charset="0"/>
                    <a:buNone/>
                    <a:defRPr sz="1799" kern="1200">
                      <a:solidFill>
                        <a:srgbClr val="43525A"/>
                      </a:solidFill>
                      <a:latin typeface="+mn-lt"/>
                      <a:ea typeface="+mn-ea"/>
                      <a:cs typeface="+mn-cs"/>
                    </a:defRPr>
                  </a:lvl3pPr>
                  <a:lvl4pPr marL="1371189" indent="0" algn="ctr" defTabSz="914126" rtl="0" eaLnBrk="1" latinLnBrk="0" hangingPunct="1">
                    <a:lnSpc>
                      <a:spcPct val="90000"/>
                    </a:lnSpc>
                    <a:spcBef>
                      <a:spcPts val="0"/>
                    </a:spcBef>
                    <a:spcAft>
                      <a:spcPts val="600"/>
                    </a:spcAft>
                    <a:buFont typeface="Arial" panose="020B0604020202020204" pitchFamily="34" charset="0"/>
                    <a:buNone/>
                    <a:defRPr sz="1600" kern="1200">
                      <a:solidFill>
                        <a:srgbClr val="43525A"/>
                      </a:solidFill>
                      <a:latin typeface="+mn-lt"/>
                      <a:ea typeface="+mn-ea"/>
                      <a:cs typeface="+mn-cs"/>
                    </a:defRPr>
                  </a:lvl4pPr>
                  <a:lvl5pPr marL="1828251" indent="0" algn="ctr" defTabSz="914126" rtl="0" eaLnBrk="1" latinLnBrk="0" hangingPunct="1">
                    <a:lnSpc>
                      <a:spcPct val="90000"/>
                    </a:lnSpc>
                    <a:spcBef>
                      <a:spcPts val="0"/>
                    </a:spcBef>
                    <a:spcAft>
                      <a:spcPts val="600"/>
                    </a:spcAft>
                    <a:buFont typeface="Arial" panose="020B0604020202020204" pitchFamily="34" charset="0"/>
                    <a:buNone/>
                    <a:defRPr sz="1600" kern="1200">
                      <a:solidFill>
                        <a:srgbClr val="43525A"/>
                      </a:soli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200"/>
                    </a:lnSpc>
                    <a:spcAft>
                      <a:spcPts val="0"/>
                    </a:spcAft>
                  </a:pPr>
                  <a:r>
                    <a:rPr lang="en-GB" dirty="0"/>
                    <a:t>Dawn Stephenson </a:t>
                  </a:r>
                  <a:br>
                    <a:rPr lang="en-GB" dirty="0"/>
                  </a:br>
                  <a:r>
                    <a:rPr lang="en-GB" dirty="0">
                      <a:latin typeface="Calibri Light" panose="020F0302020204030204" pitchFamily="34" charset="0"/>
                      <a:cs typeface="Calibri Light" panose="020F0302020204030204" pitchFamily="34" charset="0"/>
                    </a:rPr>
                    <a:t>Business Development</a:t>
                  </a:r>
                  <a:br>
                    <a:rPr lang="en-GB"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Manager</a:t>
                  </a:r>
                  <a:endParaRPr lang="en-US" dirty="0">
                    <a:latin typeface="Calibri Light" panose="020F0302020204030204" pitchFamily="34" charset="0"/>
                    <a:cs typeface="Calibri Light" panose="020F0302020204030204" pitchFamily="34" charset="0"/>
                  </a:endParaRPr>
                </a:p>
              </p:txBody>
            </p:sp>
          </p:grpSp>
          <p:cxnSp>
            <p:nvCxnSpPr>
              <p:cNvPr id="8" name="Straight Connector 7">
                <a:extLst>
                  <a:ext uri="{FF2B5EF4-FFF2-40B4-BE49-F238E27FC236}">
                    <a16:creationId xmlns:a16="http://schemas.microsoft.com/office/drawing/2014/main" id="{A1BD2394-3FAB-46C6-AC21-B80FF6065C3A}"/>
                  </a:ext>
                </a:extLst>
              </p:cNvPr>
              <p:cNvCxnSpPr/>
              <p:nvPr/>
            </p:nvCxnSpPr>
            <p:spPr>
              <a:xfrm>
                <a:off x="3074811" y="4663439"/>
                <a:ext cx="0" cy="4431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D9E7A3-E122-4510-BB95-CDF2DF50E9F6}"/>
                  </a:ext>
                </a:extLst>
              </p:cNvPr>
              <p:cNvCxnSpPr/>
              <p:nvPr/>
            </p:nvCxnSpPr>
            <p:spPr>
              <a:xfrm>
                <a:off x="4849621" y="4663439"/>
                <a:ext cx="0" cy="4431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1" name="Subtitle 2">
              <a:extLst>
                <a:ext uri="{FF2B5EF4-FFF2-40B4-BE49-F238E27FC236}">
                  <a16:creationId xmlns:a16="http://schemas.microsoft.com/office/drawing/2014/main" id="{B986D2DB-4327-47BF-B43B-B70554375BF9}"/>
                </a:ext>
              </a:extLst>
            </p:cNvPr>
            <p:cNvSpPr txBox="1">
              <a:spLocks/>
            </p:cNvSpPr>
            <p:nvPr/>
          </p:nvSpPr>
          <p:spPr>
            <a:xfrm>
              <a:off x="6864147" y="4577164"/>
              <a:ext cx="2567274" cy="849526"/>
            </a:xfrm>
            <a:prstGeom prst="rect">
              <a:avLst/>
            </a:prstGeom>
          </p:spPr>
          <p:txBody>
            <a:bodyPr vert="horz" lIns="0" tIns="45720" rIns="91440" bIns="45720" rtlCol="0" anchor="ctr" anchorCtr="0">
              <a:noAutofit/>
            </a:bodyPr>
            <a:lstStyle>
              <a:lvl1pPr marL="0" indent="0" algn="l" defTabSz="914126" rtl="0" eaLnBrk="1" latinLnBrk="0" hangingPunct="1">
                <a:lnSpc>
                  <a:spcPct val="90000"/>
                </a:lnSpc>
                <a:spcBef>
                  <a:spcPts val="0"/>
                </a:spcBef>
                <a:spcAft>
                  <a:spcPts val="600"/>
                </a:spcAft>
                <a:buFont typeface="Arial" panose="020B0604020202020204" pitchFamily="34" charset="0"/>
                <a:buNone/>
                <a:defRPr sz="1799" kern="1200">
                  <a:solidFill>
                    <a:schemeClr val="bg1"/>
                  </a:solidFill>
                  <a:latin typeface="+mn-lt"/>
                  <a:ea typeface="+mn-ea"/>
                  <a:cs typeface="+mn-cs"/>
                </a:defRPr>
              </a:lvl1pPr>
              <a:lvl2pPr marL="457063" indent="0" algn="ctr" defTabSz="914126" rtl="0" eaLnBrk="1" latinLnBrk="0" hangingPunct="1">
                <a:lnSpc>
                  <a:spcPct val="90000"/>
                </a:lnSpc>
                <a:spcBef>
                  <a:spcPts val="0"/>
                </a:spcBef>
                <a:spcAft>
                  <a:spcPts val="600"/>
                </a:spcAft>
                <a:buFont typeface="Arial" panose="020B0604020202020204" pitchFamily="34" charset="0"/>
                <a:buNone/>
                <a:defRPr sz="1999" kern="1200">
                  <a:solidFill>
                    <a:srgbClr val="43525A"/>
                  </a:solidFill>
                  <a:latin typeface="+mn-lt"/>
                  <a:ea typeface="+mn-ea"/>
                  <a:cs typeface="+mn-cs"/>
                </a:defRPr>
              </a:lvl2pPr>
              <a:lvl3pPr marL="914126" indent="0" algn="ctr" defTabSz="914126" rtl="0" eaLnBrk="1" latinLnBrk="0" hangingPunct="1">
                <a:lnSpc>
                  <a:spcPct val="90000"/>
                </a:lnSpc>
                <a:spcBef>
                  <a:spcPts val="0"/>
                </a:spcBef>
                <a:spcAft>
                  <a:spcPts val="600"/>
                </a:spcAft>
                <a:buFont typeface="Arial" panose="020B0604020202020204" pitchFamily="34" charset="0"/>
                <a:buNone/>
                <a:defRPr sz="1799" kern="1200">
                  <a:solidFill>
                    <a:srgbClr val="43525A"/>
                  </a:solidFill>
                  <a:latin typeface="+mn-lt"/>
                  <a:ea typeface="+mn-ea"/>
                  <a:cs typeface="+mn-cs"/>
                </a:defRPr>
              </a:lvl3pPr>
              <a:lvl4pPr marL="1371189" indent="0" algn="ctr" defTabSz="914126" rtl="0" eaLnBrk="1" latinLnBrk="0" hangingPunct="1">
                <a:lnSpc>
                  <a:spcPct val="90000"/>
                </a:lnSpc>
                <a:spcBef>
                  <a:spcPts val="0"/>
                </a:spcBef>
                <a:spcAft>
                  <a:spcPts val="600"/>
                </a:spcAft>
                <a:buFont typeface="Arial" panose="020B0604020202020204" pitchFamily="34" charset="0"/>
                <a:buNone/>
                <a:defRPr sz="1600" kern="1200">
                  <a:solidFill>
                    <a:srgbClr val="43525A"/>
                  </a:solidFill>
                  <a:latin typeface="+mn-lt"/>
                  <a:ea typeface="+mn-ea"/>
                  <a:cs typeface="+mn-cs"/>
                </a:defRPr>
              </a:lvl4pPr>
              <a:lvl5pPr marL="1828251" indent="0" algn="ctr" defTabSz="914126" rtl="0" eaLnBrk="1" latinLnBrk="0" hangingPunct="1">
                <a:lnSpc>
                  <a:spcPct val="90000"/>
                </a:lnSpc>
                <a:spcBef>
                  <a:spcPts val="0"/>
                </a:spcBef>
                <a:spcAft>
                  <a:spcPts val="600"/>
                </a:spcAft>
                <a:buFont typeface="Arial" panose="020B0604020202020204" pitchFamily="34" charset="0"/>
                <a:buNone/>
                <a:defRPr sz="1600" kern="1200">
                  <a:solidFill>
                    <a:srgbClr val="43525A"/>
                  </a:soli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200"/>
                </a:lnSpc>
                <a:spcAft>
                  <a:spcPts val="0"/>
                </a:spcAft>
              </a:pPr>
              <a:r>
                <a:rPr lang="en-GB" dirty="0"/>
                <a:t>Kaustubh Kale</a:t>
              </a:r>
              <a:br>
                <a:rPr lang="en-GB" dirty="0"/>
              </a:br>
              <a:r>
                <a:rPr lang="en-GB" dirty="0">
                  <a:latin typeface="Calibri Light" panose="020F0302020204030204" pitchFamily="34" charset="0"/>
                  <a:cs typeface="Calibri Light" panose="020F0302020204030204" pitchFamily="34" charset="0"/>
                </a:rPr>
                <a:t>Refrigeration Technology</a:t>
              </a:r>
            </a:p>
            <a:p>
              <a:pPr>
                <a:lnSpc>
                  <a:spcPts val="2200"/>
                </a:lnSpc>
                <a:spcAft>
                  <a:spcPts val="0"/>
                </a:spcAft>
              </a:pPr>
              <a:r>
                <a:rPr lang="en-GB" dirty="0">
                  <a:latin typeface="Calibri Light" panose="020F0302020204030204" pitchFamily="34" charset="0"/>
                  <a:cs typeface="Calibri Light" panose="020F0302020204030204" pitchFamily="34" charset="0"/>
                </a:rPr>
                <a:t>Engineer</a:t>
              </a:r>
              <a:endParaRPr lang="en-US" dirty="0">
                <a:latin typeface="Calibri Light" panose="020F0302020204030204" pitchFamily="34" charset="0"/>
                <a:cs typeface="Calibri Light" panose="020F0302020204030204" pitchFamily="34" charset="0"/>
              </a:endParaRPr>
            </a:p>
          </p:txBody>
        </p:sp>
        <p:cxnSp>
          <p:nvCxnSpPr>
            <p:cNvPr id="23" name="Straight Connector 22">
              <a:extLst>
                <a:ext uri="{FF2B5EF4-FFF2-40B4-BE49-F238E27FC236}">
                  <a16:creationId xmlns:a16="http://schemas.microsoft.com/office/drawing/2014/main" id="{054B255D-9BA9-44E4-B7A9-164C9273398B}"/>
                </a:ext>
              </a:extLst>
            </p:cNvPr>
            <p:cNvCxnSpPr/>
            <p:nvPr/>
          </p:nvCxnSpPr>
          <p:spPr>
            <a:xfrm>
              <a:off x="6613730" y="4672965"/>
              <a:ext cx="0" cy="4431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9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E8DA1B-68D0-4885-A3B8-BA1C766453CC}"/>
              </a:ext>
            </a:extLst>
          </p:cNvPr>
          <p:cNvPicPr>
            <a:picLocks noChangeAspect="1"/>
          </p:cNvPicPr>
          <p:nvPr/>
        </p:nvPicPr>
        <p:blipFill rotWithShape="1">
          <a:blip r:embed="rId3">
            <a:extLst>
              <a:ext uri="{28A0092B-C50C-407E-A947-70E740481C1C}">
                <a14:useLocalDpi xmlns:a14="http://schemas.microsoft.com/office/drawing/2010/main" val="0"/>
              </a:ext>
            </a:extLst>
          </a:blip>
          <a:srcRect l="-15" t="624" r="-1" b="-94"/>
          <a:stretch/>
        </p:blipFill>
        <p:spPr>
          <a:xfrm>
            <a:off x="-66674" y="0"/>
            <a:ext cx="12258674" cy="6857999"/>
          </a:xfrm>
          <a:prstGeom prst="rect">
            <a:avLst/>
          </a:prstGeom>
        </p:spPr>
      </p:pic>
      <p:sp>
        <p:nvSpPr>
          <p:cNvPr id="82" name="Rectangle 81">
            <a:extLst>
              <a:ext uri="{FF2B5EF4-FFF2-40B4-BE49-F238E27FC236}">
                <a16:creationId xmlns:a16="http://schemas.microsoft.com/office/drawing/2014/main" id="{1CFDCCD3-132C-46E6-A62F-0BE90FACA1FE}"/>
              </a:ext>
            </a:extLst>
          </p:cNvPr>
          <p:cNvSpPr/>
          <p:nvPr/>
        </p:nvSpPr>
        <p:spPr>
          <a:xfrm>
            <a:off x="1" y="4912972"/>
            <a:ext cx="6071496" cy="1945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C4262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764F6402-3258-4926-A99A-3EA22202B06E}"/>
              </a:ext>
            </a:extLst>
          </p:cNvPr>
          <p:cNvSpPr/>
          <p:nvPr/>
        </p:nvSpPr>
        <p:spPr>
          <a:xfrm>
            <a:off x="0" y="1518461"/>
            <a:ext cx="6071497" cy="1918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C4262E"/>
              </a:solidFill>
              <a:effectLst/>
              <a:uLnTx/>
              <a:uFillTx/>
              <a:latin typeface="Arial"/>
              <a:ea typeface="+mn-ea"/>
              <a:cs typeface="+mn-cs"/>
            </a:endParaRPr>
          </a:p>
        </p:txBody>
      </p:sp>
      <p:sp>
        <p:nvSpPr>
          <p:cNvPr id="2" name="Title 1">
            <a:extLst>
              <a:ext uri="{FF2B5EF4-FFF2-40B4-BE49-F238E27FC236}">
                <a16:creationId xmlns:a16="http://schemas.microsoft.com/office/drawing/2014/main" id="{871ACD62-A3CA-425A-AAB0-C898AD4F6CA4}"/>
              </a:ext>
            </a:extLst>
          </p:cNvPr>
          <p:cNvSpPr>
            <a:spLocks noGrp="1"/>
          </p:cNvSpPr>
          <p:nvPr>
            <p:ph type="title"/>
          </p:nvPr>
        </p:nvSpPr>
        <p:spPr>
          <a:xfrm>
            <a:off x="812106" y="481860"/>
            <a:ext cx="11173969" cy="435039"/>
          </a:xfrm>
        </p:spPr>
        <p:txBody>
          <a:bodyPr/>
          <a:lstStyle/>
          <a:p>
            <a:r>
              <a:rPr lang="en-GB" sz="3200" dirty="0">
                <a:solidFill>
                  <a:schemeClr val="bg1"/>
                </a:solidFill>
                <a:latin typeface="Calibri Light" panose="020F0302020204030204" pitchFamily="34" charset="0"/>
                <a:cs typeface="Calibri Light" panose="020F0302020204030204" pitchFamily="34" charset="0"/>
              </a:rPr>
              <a:t>The challenges posed by the high demands on the cooling system used in cryogenic etch</a:t>
            </a:r>
            <a:endParaRPr lang="en-GB" sz="3200" cap="none" dirty="0">
              <a:solidFill>
                <a:schemeClr val="bg1"/>
              </a:solidFill>
              <a:latin typeface="Calibri Light" panose="020F0302020204030204" pitchFamily="34" charset="0"/>
              <a:cs typeface="Calibri Light" panose="020F0302020204030204" pitchFamily="34" charset="0"/>
            </a:endParaRPr>
          </a:p>
        </p:txBody>
      </p:sp>
      <p:sp>
        <p:nvSpPr>
          <p:cNvPr id="70" name="Rectangle 69">
            <a:extLst>
              <a:ext uri="{FF2B5EF4-FFF2-40B4-BE49-F238E27FC236}">
                <a16:creationId xmlns:a16="http://schemas.microsoft.com/office/drawing/2014/main" id="{AC0B79ED-829A-4FBB-A742-310C6719C0BE}"/>
              </a:ext>
            </a:extLst>
          </p:cNvPr>
          <p:cNvSpPr/>
          <p:nvPr/>
        </p:nvSpPr>
        <p:spPr>
          <a:xfrm>
            <a:off x="91655" y="1596343"/>
            <a:ext cx="2141727" cy="2830546"/>
          </a:xfrm>
          <a:prstGeom prst="rect">
            <a:avLst/>
          </a:prstGeom>
          <a:solidFill>
            <a:srgbClr val="2D363A"/>
          </a:solidFill>
        </p:spPr>
        <p:txBody>
          <a:bodyPr vert="horz" lIns="0" tIns="45720" rIns="91440" bIns="45720" rtlCol="0">
            <a:noAutofit/>
          </a:bodyPr>
          <a:lstStyle/>
          <a:p>
            <a:pPr algn="ctr"/>
            <a:r>
              <a:rPr lang="en-GB" dirty="0">
                <a:solidFill>
                  <a:schemeClr val="bg1"/>
                </a:solidFill>
              </a:rPr>
              <a:t>Traditional chillers used in semiconductor manufacturing use glycol-based coolants and multi-stage compression             to provide temperatures down to about -70˚C.</a:t>
            </a:r>
          </a:p>
        </p:txBody>
      </p:sp>
      <p:sp>
        <p:nvSpPr>
          <p:cNvPr id="78" name="Text Placeholder 5">
            <a:extLst>
              <a:ext uri="{FF2B5EF4-FFF2-40B4-BE49-F238E27FC236}">
                <a16:creationId xmlns:a16="http://schemas.microsoft.com/office/drawing/2014/main" id="{86793E7D-1DA9-400B-9B65-C219C28208E7}"/>
              </a:ext>
            </a:extLst>
          </p:cNvPr>
          <p:cNvSpPr txBox="1">
            <a:spLocks/>
          </p:cNvSpPr>
          <p:nvPr/>
        </p:nvSpPr>
        <p:spPr>
          <a:xfrm>
            <a:off x="116646" y="1690908"/>
            <a:ext cx="4062064" cy="1327320"/>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kern="1200">
                <a:solidFill>
                  <a:srgbClr val="43525A"/>
                </a:solidFill>
                <a:latin typeface="+mn-lt"/>
                <a:ea typeface="+mn-ea"/>
                <a:cs typeface="+mn-cs"/>
              </a:defRPr>
            </a:lvl1pPr>
            <a:lvl2pPr marL="84138" indent="-84138" algn="l" defTabSz="914400" rtl="0" eaLnBrk="1" latinLnBrk="0" hangingPunct="1">
              <a:lnSpc>
                <a:spcPct val="90000"/>
              </a:lnSpc>
              <a:spcBef>
                <a:spcPts val="0"/>
              </a:spcBef>
              <a:spcAft>
                <a:spcPts val="600"/>
              </a:spcAft>
              <a:buFont typeface="Arial" panose="020B0604020202020204" pitchFamily="34" charset="0"/>
              <a:buChar char="•"/>
              <a:defRPr sz="1050" kern="1200">
                <a:solidFill>
                  <a:srgbClr val="43525A"/>
                </a:solidFill>
                <a:latin typeface="+mn-lt"/>
                <a:ea typeface="+mn-ea"/>
                <a:cs typeface="+mn-cs"/>
              </a:defRPr>
            </a:lvl2pPr>
            <a:lvl3pPr marL="179388" indent="-95250" algn="l" defTabSz="914400" rtl="0" eaLnBrk="1" latinLnBrk="0" hangingPunct="1">
              <a:lnSpc>
                <a:spcPct val="90000"/>
              </a:lnSpc>
              <a:spcBef>
                <a:spcPts val="0"/>
              </a:spcBef>
              <a:spcAft>
                <a:spcPts val="600"/>
              </a:spcAft>
              <a:buFont typeface="Arial" panose="020B0604020202020204" pitchFamily="34" charset="0"/>
              <a:buChar char="•"/>
              <a:defRPr sz="1000" kern="1200">
                <a:solidFill>
                  <a:srgbClr val="43525A"/>
                </a:solidFill>
                <a:latin typeface="+mn-lt"/>
                <a:ea typeface="+mn-ea"/>
                <a:cs typeface="+mn-cs"/>
              </a:defRPr>
            </a:lvl3pPr>
            <a:lvl4pPr marL="263525" indent="-84138"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4pPr>
            <a:lvl5pPr marL="358775" indent="-95250"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4546A"/>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76F7524-BF4F-49C1-80E6-D63C53F48E23}"/>
              </a:ext>
            </a:extLst>
          </p:cNvPr>
          <p:cNvSpPr/>
          <p:nvPr/>
        </p:nvSpPr>
        <p:spPr>
          <a:xfrm>
            <a:off x="0" y="3452680"/>
            <a:ext cx="6071497" cy="1460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C4262E"/>
              </a:solidFill>
              <a:effectLst/>
              <a:uLnTx/>
              <a:uFillTx/>
              <a:latin typeface="Arial"/>
              <a:ea typeface="+mn-ea"/>
              <a:cs typeface="+mn-cs"/>
            </a:endParaRPr>
          </a:p>
        </p:txBody>
      </p:sp>
      <p:graphicFrame>
        <p:nvGraphicFramePr>
          <p:cNvPr id="36" name="Chart 35">
            <a:extLst>
              <a:ext uri="{FF2B5EF4-FFF2-40B4-BE49-F238E27FC236}">
                <a16:creationId xmlns:a16="http://schemas.microsoft.com/office/drawing/2014/main" id="{B089AE09-DFBB-4421-80F8-61C3DDFAC898}"/>
              </a:ext>
            </a:extLst>
          </p:cNvPr>
          <p:cNvGraphicFramePr>
            <a:graphicFrameLocks noGrp="1"/>
          </p:cNvGraphicFramePr>
          <p:nvPr>
            <p:extLst>
              <p:ext uri="{D42A27DB-BD31-4B8C-83A1-F6EECF244321}">
                <p14:modId xmlns:p14="http://schemas.microsoft.com/office/powerpoint/2010/main" val="2229056681"/>
              </p:ext>
            </p:extLst>
          </p:nvPr>
        </p:nvGraphicFramePr>
        <p:xfrm>
          <a:off x="2639143" y="-740780"/>
          <a:ext cx="9786607" cy="6904806"/>
        </p:xfrm>
        <a:graphic>
          <a:graphicData uri="http://schemas.openxmlformats.org/drawingml/2006/chart">
            <c:chart xmlns:c="http://schemas.openxmlformats.org/drawingml/2006/chart" xmlns:r="http://schemas.openxmlformats.org/officeDocument/2006/relationships" r:id="rId4"/>
          </a:graphicData>
        </a:graphic>
      </p:graphicFrame>
      <p:sp>
        <p:nvSpPr>
          <p:cNvPr id="37" name="Rectangle: Rounded Corners 7">
            <a:extLst>
              <a:ext uri="{FF2B5EF4-FFF2-40B4-BE49-F238E27FC236}">
                <a16:creationId xmlns:a16="http://schemas.microsoft.com/office/drawing/2014/main" id="{99050AC2-0AAC-44E9-8F9E-783BB4D4A78B}"/>
              </a:ext>
            </a:extLst>
          </p:cNvPr>
          <p:cNvSpPr/>
          <p:nvPr/>
        </p:nvSpPr>
        <p:spPr>
          <a:xfrm>
            <a:off x="5383446" y="2014392"/>
            <a:ext cx="4476059" cy="1923323"/>
          </a:xfrm>
          <a:prstGeom prst="rect">
            <a:avLst/>
          </a:prstGeom>
          <a:solidFill>
            <a:schemeClr val="tx1">
              <a:lumMod val="65000"/>
              <a:lumOff val="35000"/>
            </a:schemeClr>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Rounded Corners 8">
            <a:extLst>
              <a:ext uri="{FF2B5EF4-FFF2-40B4-BE49-F238E27FC236}">
                <a16:creationId xmlns:a16="http://schemas.microsoft.com/office/drawing/2014/main" id="{D9271119-1711-473B-AD3D-3C46B9AB7202}"/>
              </a:ext>
            </a:extLst>
          </p:cNvPr>
          <p:cNvSpPr/>
          <p:nvPr/>
        </p:nvSpPr>
        <p:spPr>
          <a:xfrm>
            <a:off x="9832979" y="4102815"/>
            <a:ext cx="2097890" cy="883601"/>
          </a:xfrm>
          <a:prstGeom prst="rect">
            <a:avLst/>
          </a:prstGeom>
          <a:solidFill>
            <a:schemeClr val="tx1">
              <a:lumMod val="50000"/>
              <a:lumOff val="50000"/>
            </a:schemeClr>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EEF6C29-DFDD-40E0-BFAB-1B074E3805BC}"/>
              </a:ext>
            </a:extLst>
          </p:cNvPr>
          <p:cNvSpPr txBox="1"/>
          <p:nvPr/>
        </p:nvSpPr>
        <p:spPr>
          <a:xfrm rot="16200000">
            <a:off x="1331256" y="3665122"/>
            <a:ext cx="2334814" cy="307777"/>
          </a:xfrm>
          <a:prstGeom prst="rect">
            <a:avLst/>
          </a:prstGeom>
          <a:noFill/>
        </p:spPr>
        <p:txBody>
          <a:bodyPr wrap="square" rtlCol="0">
            <a:spAutoFit/>
          </a:bodyPr>
          <a:lstStyle/>
          <a:p>
            <a:r>
              <a:rPr lang="en-US" sz="1400" b="1" dirty="0">
                <a:solidFill>
                  <a:schemeClr val="bg1"/>
                </a:solidFill>
              </a:rPr>
              <a:t>Cooling Capacity  (Watts)</a:t>
            </a:r>
          </a:p>
        </p:txBody>
      </p:sp>
      <p:sp>
        <p:nvSpPr>
          <p:cNvPr id="40" name="TextBox 39">
            <a:extLst>
              <a:ext uri="{FF2B5EF4-FFF2-40B4-BE49-F238E27FC236}">
                <a16:creationId xmlns:a16="http://schemas.microsoft.com/office/drawing/2014/main" id="{D8D969DF-81BA-4F12-A148-A317DFF9684D}"/>
              </a:ext>
            </a:extLst>
          </p:cNvPr>
          <p:cNvSpPr txBox="1"/>
          <p:nvPr/>
        </p:nvSpPr>
        <p:spPr>
          <a:xfrm>
            <a:off x="6710149" y="6177986"/>
            <a:ext cx="1644597" cy="307777"/>
          </a:xfrm>
          <a:prstGeom prst="rect">
            <a:avLst/>
          </a:prstGeom>
          <a:noFill/>
        </p:spPr>
        <p:txBody>
          <a:bodyPr wrap="square" rtlCol="0">
            <a:spAutoFit/>
          </a:bodyPr>
          <a:lstStyle/>
          <a:p>
            <a:pPr algn="ctr"/>
            <a:r>
              <a:rPr lang="en-US" sz="1400" b="1" dirty="0">
                <a:solidFill>
                  <a:schemeClr val="bg1"/>
                </a:solidFill>
              </a:rPr>
              <a:t>Temperature (</a:t>
            </a:r>
            <a:r>
              <a:rPr lang="en-US" sz="1400" b="1" dirty="0">
                <a:solidFill>
                  <a:schemeClr val="bg1"/>
                </a:solidFill>
                <a:latin typeface="Arial" panose="020B0604020202020204" pitchFamily="34" charset="0"/>
                <a:cs typeface="Arial" panose="020B0604020202020204" pitchFamily="34" charset="0"/>
              </a:rPr>
              <a:t>⁰</a:t>
            </a:r>
            <a:r>
              <a:rPr lang="en-US" sz="1400" b="1" dirty="0">
                <a:solidFill>
                  <a:schemeClr val="bg1"/>
                </a:solidFill>
              </a:rPr>
              <a:t>C)</a:t>
            </a:r>
          </a:p>
        </p:txBody>
      </p:sp>
      <p:sp>
        <p:nvSpPr>
          <p:cNvPr id="41" name="TextBox 40">
            <a:extLst>
              <a:ext uri="{FF2B5EF4-FFF2-40B4-BE49-F238E27FC236}">
                <a16:creationId xmlns:a16="http://schemas.microsoft.com/office/drawing/2014/main" id="{F002FEC4-CC56-4EAF-B98B-C3E9AB7C4AD2}"/>
              </a:ext>
            </a:extLst>
          </p:cNvPr>
          <p:cNvSpPr txBox="1"/>
          <p:nvPr/>
        </p:nvSpPr>
        <p:spPr>
          <a:xfrm>
            <a:off x="6154094" y="2412689"/>
            <a:ext cx="2756709" cy="1077218"/>
          </a:xfrm>
          <a:prstGeom prst="rect">
            <a:avLst/>
          </a:prstGeom>
          <a:noFill/>
        </p:spPr>
        <p:txBody>
          <a:bodyPr wrap="square" rtlCol="0" anchor="t">
            <a:spAutoFit/>
          </a:bodyPr>
          <a:lstStyle/>
          <a:p>
            <a:r>
              <a:rPr lang="en-US" sz="1600" dirty="0">
                <a:solidFill>
                  <a:schemeClr val="bg1"/>
                </a:solidFill>
                <a:latin typeface="Calibri"/>
                <a:cs typeface="Arial"/>
              </a:rPr>
              <a:t>Mixed Refrigerant Cryochiller</a:t>
            </a:r>
          </a:p>
          <a:p>
            <a:pPr marL="342900" indent="-342900">
              <a:buAutoNum type="arabicPeriod"/>
            </a:pPr>
            <a:r>
              <a:rPr lang="en-US" sz="1600" dirty="0">
                <a:solidFill>
                  <a:schemeClr val="bg1"/>
                </a:solidFill>
                <a:latin typeface="Calibri"/>
                <a:cs typeface="Arial"/>
              </a:rPr>
              <a:t>Direct Cooling</a:t>
            </a:r>
          </a:p>
          <a:p>
            <a:pPr marL="342900" indent="-342900">
              <a:buAutoNum type="arabicPeriod"/>
            </a:pPr>
            <a:r>
              <a:rPr lang="en-US" sz="1600" dirty="0">
                <a:solidFill>
                  <a:schemeClr val="bg1"/>
                </a:solidFill>
                <a:latin typeface="Calibri"/>
                <a:cs typeface="Arial"/>
              </a:rPr>
              <a:t>Secondary Gas Circuits</a:t>
            </a:r>
          </a:p>
          <a:p>
            <a:pPr marL="342900" indent="-342900">
              <a:buAutoNum type="arabicPeriod"/>
            </a:pPr>
            <a:r>
              <a:rPr lang="en-US" sz="1600" dirty="0">
                <a:solidFill>
                  <a:schemeClr val="bg1"/>
                </a:solidFill>
                <a:latin typeface="Calibri"/>
                <a:cs typeface="Arial"/>
              </a:rPr>
              <a:t>Secondary Fluid Circuits</a:t>
            </a:r>
          </a:p>
        </p:txBody>
      </p:sp>
      <p:sp>
        <p:nvSpPr>
          <p:cNvPr id="42" name="TextBox 41">
            <a:extLst>
              <a:ext uri="{FF2B5EF4-FFF2-40B4-BE49-F238E27FC236}">
                <a16:creationId xmlns:a16="http://schemas.microsoft.com/office/drawing/2014/main" id="{DFD8AAD7-3A86-40F6-B762-2B1AC54540D2}"/>
              </a:ext>
            </a:extLst>
          </p:cNvPr>
          <p:cNvSpPr txBox="1"/>
          <p:nvPr/>
        </p:nvSpPr>
        <p:spPr>
          <a:xfrm>
            <a:off x="10088431" y="4101216"/>
            <a:ext cx="1478128" cy="830997"/>
          </a:xfrm>
          <a:prstGeom prst="rect">
            <a:avLst/>
          </a:prstGeom>
          <a:solidFill>
            <a:srgbClr val="7F7F7F"/>
          </a:solidFill>
        </p:spPr>
        <p:txBody>
          <a:bodyPr wrap="square" rtlCol="0" anchor="t">
            <a:spAutoFit/>
          </a:bodyPr>
          <a:lstStyle/>
          <a:p>
            <a:r>
              <a:rPr lang="en-US" sz="1600" dirty="0">
                <a:solidFill>
                  <a:schemeClr val="bg1"/>
                </a:solidFill>
                <a:latin typeface="Calibri"/>
                <a:cs typeface="Arial"/>
              </a:rPr>
              <a:t>GM Refrigerator </a:t>
            </a:r>
            <a:br>
              <a:rPr lang="en-US" sz="1600" dirty="0">
                <a:latin typeface="Calibri"/>
                <a:cs typeface="Arial" panose="020B0604020202020204" pitchFamily="34" charset="0"/>
              </a:rPr>
            </a:br>
            <a:r>
              <a:rPr lang="en-US" sz="1600" dirty="0">
                <a:solidFill>
                  <a:schemeClr val="bg1"/>
                </a:solidFill>
                <a:latin typeface="Calibri"/>
                <a:cs typeface="Arial"/>
              </a:rPr>
              <a:t>based solutions</a:t>
            </a:r>
          </a:p>
        </p:txBody>
      </p:sp>
      <p:sp>
        <p:nvSpPr>
          <p:cNvPr id="43" name="TextBox 5">
            <a:extLst>
              <a:ext uri="{FF2B5EF4-FFF2-40B4-BE49-F238E27FC236}">
                <a16:creationId xmlns:a16="http://schemas.microsoft.com/office/drawing/2014/main" id="{462C3D56-5AB1-4A93-86C6-EBB4FAC5C1F7}"/>
              </a:ext>
            </a:extLst>
          </p:cNvPr>
          <p:cNvSpPr txBox="1"/>
          <p:nvPr/>
        </p:nvSpPr>
        <p:spPr>
          <a:xfrm>
            <a:off x="2028634" y="1830601"/>
            <a:ext cx="99323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dirty="0">
                <a:solidFill>
                  <a:schemeClr val="bg1"/>
                </a:solidFill>
              </a:rPr>
              <a:t>15000</a:t>
            </a:r>
          </a:p>
        </p:txBody>
      </p:sp>
      <p:sp>
        <p:nvSpPr>
          <p:cNvPr id="44" name="TextBox 15">
            <a:extLst>
              <a:ext uri="{FF2B5EF4-FFF2-40B4-BE49-F238E27FC236}">
                <a16:creationId xmlns:a16="http://schemas.microsoft.com/office/drawing/2014/main" id="{408E0CDF-D8CE-4916-8B3E-78A6D06BBDF5}"/>
              </a:ext>
            </a:extLst>
          </p:cNvPr>
          <p:cNvSpPr txBox="1"/>
          <p:nvPr/>
        </p:nvSpPr>
        <p:spPr>
          <a:xfrm>
            <a:off x="2253436" y="3427990"/>
            <a:ext cx="76843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dirty="0">
                <a:solidFill>
                  <a:schemeClr val="bg1"/>
                </a:solidFill>
              </a:rPr>
              <a:t>1000</a:t>
            </a:r>
          </a:p>
        </p:txBody>
      </p:sp>
      <p:sp>
        <p:nvSpPr>
          <p:cNvPr id="45" name="TextBox 44">
            <a:extLst>
              <a:ext uri="{FF2B5EF4-FFF2-40B4-BE49-F238E27FC236}">
                <a16:creationId xmlns:a16="http://schemas.microsoft.com/office/drawing/2014/main" id="{B04A6E1F-C709-415C-8A73-DD94403E3D9F}"/>
              </a:ext>
            </a:extLst>
          </p:cNvPr>
          <p:cNvSpPr txBox="1"/>
          <p:nvPr/>
        </p:nvSpPr>
        <p:spPr>
          <a:xfrm>
            <a:off x="2533950" y="4165279"/>
            <a:ext cx="487920"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dirty="0">
                <a:solidFill>
                  <a:schemeClr val="bg1"/>
                </a:solidFill>
              </a:rPr>
              <a:t>100</a:t>
            </a:r>
          </a:p>
        </p:txBody>
      </p:sp>
      <p:sp>
        <p:nvSpPr>
          <p:cNvPr id="46" name="TextBox 22">
            <a:extLst>
              <a:ext uri="{FF2B5EF4-FFF2-40B4-BE49-F238E27FC236}">
                <a16:creationId xmlns:a16="http://schemas.microsoft.com/office/drawing/2014/main" id="{10E38429-02F4-4AF4-8E11-1ADCD4CBEA7D}"/>
              </a:ext>
            </a:extLst>
          </p:cNvPr>
          <p:cNvSpPr txBox="1"/>
          <p:nvPr/>
        </p:nvSpPr>
        <p:spPr>
          <a:xfrm>
            <a:off x="2533950" y="5377649"/>
            <a:ext cx="487920"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dirty="0">
                <a:solidFill>
                  <a:schemeClr val="bg1"/>
                </a:solidFill>
              </a:rPr>
              <a:t>10</a:t>
            </a:r>
          </a:p>
        </p:txBody>
      </p:sp>
      <p:sp>
        <p:nvSpPr>
          <p:cNvPr id="47" name="Rectangle: Rounded Corners 21">
            <a:extLst>
              <a:ext uri="{FF2B5EF4-FFF2-40B4-BE49-F238E27FC236}">
                <a16:creationId xmlns:a16="http://schemas.microsoft.com/office/drawing/2014/main" id="{E252FB27-BA16-4801-98FB-DDF0A02A1FBD}"/>
              </a:ext>
            </a:extLst>
          </p:cNvPr>
          <p:cNvSpPr/>
          <p:nvPr/>
        </p:nvSpPr>
        <p:spPr>
          <a:xfrm>
            <a:off x="3182085" y="2136802"/>
            <a:ext cx="1693563" cy="1800914"/>
          </a:xfrm>
          <a:prstGeom prst="rect">
            <a:avLst/>
          </a:prstGeom>
          <a:solidFill>
            <a:srgbClr val="2D363A"/>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8B36EE0B-C8E1-4AE2-91F5-94A379003BCB}"/>
              </a:ext>
            </a:extLst>
          </p:cNvPr>
          <p:cNvSpPr txBox="1"/>
          <p:nvPr/>
        </p:nvSpPr>
        <p:spPr>
          <a:xfrm>
            <a:off x="3310973" y="2667927"/>
            <a:ext cx="1482986" cy="830997"/>
          </a:xfrm>
          <a:prstGeom prst="rect">
            <a:avLst/>
          </a:prstGeom>
          <a:noFill/>
        </p:spPr>
        <p:txBody>
          <a:bodyPr wrap="square" rtlCol="0" anchor="t">
            <a:spAutoFit/>
          </a:bodyPr>
          <a:lstStyle/>
          <a:p>
            <a:r>
              <a:rPr lang="en-US" sz="1600" dirty="0">
                <a:solidFill>
                  <a:schemeClr val="bg1"/>
                </a:solidFill>
                <a:latin typeface="Calibri"/>
                <a:cs typeface="Arial"/>
              </a:rPr>
              <a:t>Traditional Semiconductor Chillers</a:t>
            </a:r>
          </a:p>
        </p:txBody>
      </p:sp>
      <p:sp>
        <p:nvSpPr>
          <p:cNvPr id="49" name="Arrow: Right 2">
            <a:extLst>
              <a:ext uri="{FF2B5EF4-FFF2-40B4-BE49-F238E27FC236}">
                <a16:creationId xmlns:a16="http://schemas.microsoft.com/office/drawing/2014/main" id="{1AF1AF6B-1353-4D4A-8BAF-425D1290A143}"/>
              </a:ext>
            </a:extLst>
          </p:cNvPr>
          <p:cNvSpPr/>
          <p:nvPr/>
        </p:nvSpPr>
        <p:spPr bwMode="gray">
          <a:xfrm>
            <a:off x="3556232" y="1680762"/>
            <a:ext cx="978408" cy="45604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cxnSp>
        <p:nvCxnSpPr>
          <p:cNvPr id="50" name="Straight Connector 49">
            <a:extLst>
              <a:ext uri="{FF2B5EF4-FFF2-40B4-BE49-F238E27FC236}">
                <a16:creationId xmlns:a16="http://schemas.microsoft.com/office/drawing/2014/main" id="{B117BC8D-CF15-4F7F-8038-CC6FB1633810}"/>
              </a:ext>
            </a:extLst>
          </p:cNvPr>
          <p:cNvCxnSpPr>
            <a:cxnSpLocks/>
          </p:cNvCxnSpPr>
          <p:nvPr/>
        </p:nvCxnSpPr>
        <p:spPr bwMode="gray">
          <a:xfrm>
            <a:off x="5167513" y="1596344"/>
            <a:ext cx="0" cy="4211551"/>
          </a:xfrm>
          <a:prstGeom prst="line">
            <a:avLst/>
          </a:prstGeom>
          <a:ln w="222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Arrow: Right 30">
            <a:extLst>
              <a:ext uri="{FF2B5EF4-FFF2-40B4-BE49-F238E27FC236}">
                <a16:creationId xmlns:a16="http://schemas.microsoft.com/office/drawing/2014/main" id="{CB448D29-7242-41CD-BB02-F5B748A2ACD3}"/>
              </a:ext>
            </a:extLst>
          </p:cNvPr>
          <p:cNvSpPr/>
          <p:nvPr/>
        </p:nvSpPr>
        <p:spPr bwMode="gray">
          <a:xfrm>
            <a:off x="3104506" y="5025873"/>
            <a:ext cx="1895920" cy="342267"/>
          </a:xfrm>
          <a:prstGeom prst="rightArrow">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1080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52" name="Arrow: Right 31">
            <a:extLst>
              <a:ext uri="{FF2B5EF4-FFF2-40B4-BE49-F238E27FC236}">
                <a16:creationId xmlns:a16="http://schemas.microsoft.com/office/drawing/2014/main" id="{EC2609D4-7CFA-4620-87BD-8E3FC544E728}"/>
              </a:ext>
            </a:extLst>
          </p:cNvPr>
          <p:cNvSpPr/>
          <p:nvPr/>
        </p:nvSpPr>
        <p:spPr bwMode="gray">
          <a:xfrm>
            <a:off x="5414241" y="5025873"/>
            <a:ext cx="6393228" cy="342267"/>
          </a:xfrm>
          <a:prstGeom prst="rightArrow">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1080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nvGrpSpPr>
          <p:cNvPr id="53" name="Group 52">
            <a:extLst>
              <a:ext uri="{FF2B5EF4-FFF2-40B4-BE49-F238E27FC236}">
                <a16:creationId xmlns:a16="http://schemas.microsoft.com/office/drawing/2014/main" id="{72E4452E-93F0-4FFB-B4DD-90642121F819}"/>
              </a:ext>
            </a:extLst>
          </p:cNvPr>
          <p:cNvGrpSpPr/>
          <p:nvPr/>
        </p:nvGrpSpPr>
        <p:grpSpPr>
          <a:xfrm>
            <a:off x="3104507" y="5413268"/>
            <a:ext cx="1895920" cy="400110"/>
            <a:chOff x="1933256" y="5636881"/>
            <a:chExt cx="1895920" cy="400110"/>
          </a:xfrm>
        </p:grpSpPr>
        <p:sp>
          <p:nvSpPr>
            <p:cNvPr id="54" name="Rectangle: Rounded Corners 7">
              <a:extLst>
                <a:ext uri="{FF2B5EF4-FFF2-40B4-BE49-F238E27FC236}">
                  <a16:creationId xmlns:a16="http://schemas.microsoft.com/office/drawing/2014/main" id="{08D9A7E1-472A-43A7-A1A3-A70A1EBF854D}"/>
                </a:ext>
              </a:extLst>
            </p:cNvPr>
            <p:cNvSpPr/>
            <p:nvPr/>
          </p:nvSpPr>
          <p:spPr>
            <a:xfrm>
              <a:off x="1933256" y="5642709"/>
              <a:ext cx="1895920" cy="388454"/>
            </a:xfrm>
            <a:prstGeom prst="rect">
              <a:avLst/>
            </a:prstGeom>
            <a:solidFill>
              <a:srgbClr val="FFFFFF"/>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A410AB7-3E61-433E-BACF-409F045C4B01}"/>
                </a:ext>
              </a:extLst>
            </p:cNvPr>
            <p:cNvSpPr txBox="1"/>
            <p:nvPr/>
          </p:nvSpPr>
          <p:spPr>
            <a:xfrm>
              <a:off x="1976389" y="5636881"/>
              <a:ext cx="1809655" cy="400110"/>
            </a:xfrm>
            <a:prstGeom prst="rect">
              <a:avLst/>
            </a:prstGeom>
            <a:noFill/>
          </p:spPr>
          <p:txBody>
            <a:bodyPr wrap="square" rtlCol="0">
              <a:spAutoFit/>
            </a:bodyPr>
            <a:lstStyle/>
            <a:p>
              <a:pPr algn="ctr"/>
              <a:r>
                <a:rPr lang="en-US" sz="1000" dirty="0">
                  <a:solidFill>
                    <a:schemeClr val="tx2"/>
                  </a:solidFill>
                  <a:latin typeface="Arial" panose="020B0604020202020204" pitchFamily="34" charset="0"/>
                  <a:cs typeface="Arial" panose="020B0604020202020204" pitchFamily="34" charset="0"/>
                </a:rPr>
                <a:t>Present Semiconductor Processes</a:t>
              </a:r>
            </a:p>
          </p:txBody>
        </p:sp>
      </p:grpSp>
      <p:grpSp>
        <p:nvGrpSpPr>
          <p:cNvPr id="56" name="Group 55">
            <a:extLst>
              <a:ext uri="{FF2B5EF4-FFF2-40B4-BE49-F238E27FC236}">
                <a16:creationId xmlns:a16="http://schemas.microsoft.com/office/drawing/2014/main" id="{00FB8F52-FEA1-43D6-BB9D-C342CAD10239}"/>
              </a:ext>
            </a:extLst>
          </p:cNvPr>
          <p:cNvGrpSpPr/>
          <p:nvPr/>
        </p:nvGrpSpPr>
        <p:grpSpPr>
          <a:xfrm>
            <a:off x="7123680" y="5455058"/>
            <a:ext cx="2875823" cy="316531"/>
            <a:chOff x="5863328" y="5602188"/>
            <a:chExt cx="2875823" cy="316531"/>
          </a:xfrm>
        </p:grpSpPr>
        <p:sp>
          <p:nvSpPr>
            <p:cNvPr id="57" name="Rectangle: Rounded Corners 7">
              <a:extLst>
                <a:ext uri="{FF2B5EF4-FFF2-40B4-BE49-F238E27FC236}">
                  <a16:creationId xmlns:a16="http://schemas.microsoft.com/office/drawing/2014/main" id="{776AF62E-352E-4960-81FE-C1A430CBE5F9}"/>
                </a:ext>
              </a:extLst>
            </p:cNvPr>
            <p:cNvSpPr/>
            <p:nvPr/>
          </p:nvSpPr>
          <p:spPr>
            <a:xfrm>
              <a:off x="5863328" y="5602188"/>
              <a:ext cx="2875823" cy="316531"/>
            </a:xfrm>
            <a:prstGeom prst="rect">
              <a:avLst/>
            </a:prstGeom>
            <a:solidFill>
              <a:srgbClr val="FFFFFF"/>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2F3FEE8A-D425-45E0-9CA4-6B25B1C338AE}"/>
                </a:ext>
              </a:extLst>
            </p:cNvPr>
            <p:cNvSpPr txBox="1"/>
            <p:nvPr/>
          </p:nvSpPr>
          <p:spPr>
            <a:xfrm>
              <a:off x="5942758" y="5637343"/>
              <a:ext cx="2716963" cy="246221"/>
            </a:xfrm>
            <a:prstGeom prst="rect">
              <a:avLst/>
            </a:prstGeom>
            <a:noFill/>
          </p:spPr>
          <p:txBody>
            <a:bodyPr wrap="square" rtlCol="0">
              <a:spAutoFit/>
            </a:bodyPr>
            <a:lstStyle/>
            <a:p>
              <a:pPr algn="ctr"/>
              <a:r>
                <a:rPr lang="en-US" sz="1000" dirty="0">
                  <a:solidFill>
                    <a:schemeClr val="tx2"/>
                  </a:solidFill>
                  <a:latin typeface="Arial" panose="020B0604020202020204" pitchFamily="34" charset="0"/>
                  <a:cs typeface="Arial" panose="020B0604020202020204" pitchFamily="34" charset="0"/>
                </a:rPr>
                <a:t>Next Generation Semiconductor Processes</a:t>
              </a:r>
            </a:p>
          </p:txBody>
        </p:sp>
      </p:grpSp>
      <p:sp>
        <p:nvSpPr>
          <p:cNvPr id="35" name="Rectangle 34">
            <a:extLst>
              <a:ext uri="{FF2B5EF4-FFF2-40B4-BE49-F238E27FC236}">
                <a16:creationId xmlns:a16="http://schemas.microsoft.com/office/drawing/2014/main" id="{DCF90FFE-92D8-4592-A099-D2D3D4A776E7}"/>
              </a:ext>
            </a:extLst>
          </p:cNvPr>
          <p:cNvSpPr/>
          <p:nvPr/>
        </p:nvSpPr>
        <p:spPr>
          <a:xfrm>
            <a:off x="99120" y="1604215"/>
            <a:ext cx="2141727" cy="2830546"/>
          </a:xfrm>
          <a:prstGeom prst="rect">
            <a:avLst/>
          </a:prstGeom>
          <a:solidFill>
            <a:srgbClr val="595959"/>
          </a:solidFill>
        </p:spPr>
        <p:txBody>
          <a:bodyPr vert="horz" lIns="0" tIns="45720" rIns="91440" bIns="45720" rtlCol="0">
            <a:noAutofit/>
          </a:bodyPr>
          <a:lstStyle/>
          <a:p>
            <a:pPr algn="ctr"/>
            <a:endParaRPr lang="en-GB" dirty="0">
              <a:solidFill>
                <a:schemeClr val="bg1"/>
              </a:solidFill>
            </a:endParaRPr>
          </a:p>
          <a:p>
            <a:pPr algn="ctr"/>
            <a:r>
              <a:rPr lang="en-GB" dirty="0">
                <a:solidFill>
                  <a:schemeClr val="bg1"/>
                </a:solidFill>
              </a:rPr>
              <a:t>The next generation processes will require mixed refrigerant Joule-Thomson or MRJT cryochillers, which can deliver temperatures as low as -170˚C.</a:t>
            </a:r>
          </a:p>
        </p:txBody>
      </p:sp>
      <p:sp>
        <p:nvSpPr>
          <p:cNvPr id="61" name="Rectangle 60">
            <a:extLst>
              <a:ext uri="{FF2B5EF4-FFF2-40B4-BE49-F238E27FC236}">
                <a16:creationId xmlns:a16="http://schemas.microsoft.com/office/drawing/2014/main" id="{1DD197BF-47FD-4341-B07D-CD3075FD5BB0}"/>
              </a:ext>
            </a:extLst>
          </p:cNvPr>
          <p:cNvSpPr/>
          <p:nvPr/>
        </p:nvSpPr>
        <p:spPr>
          <a:xfrm>
            <a:off x="99119" y="1600033"/>
            <a:ext cx="2141727" cy="2830546"/>
          </a:xfrm>
          <a:prstGeom prst="rect">
            <a:avLst/>
          </a:prstGeom>
          <a:solidFill>
            <a:srgbClr val="7F7F7F"/>
          </a:solidFill>
        </p:spPr>
        <p:txBody>
          <a:bodyPr vert="horz" lIns="0" tIns="45720" rIns="91440" bIns="45720" rtlCol="0">
            <a:noAutofit/>
          </a:bodyPr>
          <a:lstStyle/>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rPr>
              <a:t>Beyond that, we will likely require a different technology, such as Gifford-McMahon refrigeration.</a:t>
            </a:r>
          </a:p>
        </p:txBody>
      </p:sp>
    </p:spTree>
    <p:extLst>
      <p:ext uri="{BB962C8B-B14F-4D97-AF65-F5344CB8AC3E}">
        <p14:creationId xmlns:p14="http://schemas.microsoft.com/office/powerpoint/2010/main" val="417947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additive="base">
                                        <p:cTn id="30" dur="1000" fill="hold"/>
                                        <p:tgtEl>
                                          <p:spTgt spid="70"/>
                                        </p:tgtEl>
                                        <p:attrNameLst>
                                          <p:attrName>ppt_x</p:attrName>
                                        </p:attrNameLst>
                                      </p:cBhvr>
                                      <p:tavLst>
                                        <p:tav tm="0">
                                          <p:val>
                                            <p:strVal val="0-#ppt_w/2"/>
                                          </p:val>
                                        </p:tav>
                                        <p:tav tm="100000">
                                          <p:val>
                                            <p:strVal val="#ppt_x"/>
                                          </p:val>
                                        </p:tav>
                                      </p:tavLst>
                                    </p:anim>
                                    <p:anim calcmode="lin" valueType="num">
                                      <p:cBhvr additive="base">
                                        <p:cTn id="31" dur="1000" fill="hold"/>
                                        <p:tgtEl>
                                          <p:spTgt spid="70"/>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additive="base">
                                        <p:cTn id="34" dur="1000" fill="hold"/>
                                        <p:tgtEl>
                                          <p:spTgt spid="48"/>
                                        </p:tgtEl>
                                        <p:attrNameLst>
                                          <p:attrName>ppt_x</p:attrName>
                                        </p:attrNameLst>
                                      </p:cBhvr>
                                      <p:tavLst>
                                        <p:tav tm="0">
                                          <p:val>
                                            <p:strVal val="0-#ppt_w/2"/>
                                          </p:val>
                                        </p:tav>
                                        <p:tav tm="100000">
                                          <p:val>
                                            <p:strVal val="#ppt_x"/>
                                          </p:val>
                                        </p:tav>
                                      </p:tavLst>
                                    </p:anim>
                                    <p:anim calcmode="lin" valueType="num">
                                      <p:cBhvr additive="base">
                                        <p:cTn id="35" dur="1000" fill="hold"/>
                                        <p:tgtEl>
                                          <p:spTgt spid="48"/>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1000" fill="hold"/>
                                        <p:tgtEl>
                                          <p:spTgt spid="47"/>
                                        </p:tgtEl>
                                        <p:attrNameLst>
                                          <p:attrName>ppt_x</p:attrName>
                                        </p:attrNameLst>
                                      </p:cBhvr>
                                      <p:tavLst>
                                        <p:tav tm="0">
                                          <p:val>
                                            <p:strVal val="0-#ppt_w/2"/>
                                          </p:val>
                                        </p:tav>
                                        <p:tav tm="100000">
                                          <p:val>
                                            <p:strVal val="#ppt_x"/>
                                          </p:val>
                                        </p:tav>
                                      </p:tavLst>
                                    </p:anim>
                                    <p:anim calcmode="lin" valueType="num">
                                      <p:cBhvr additive="base">
                                        <p:cTn id="39" dur="1000" fill="hold"/>
                                        <p:tgtEl>
                                          <p:spTgt spid="47"/>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1000" fill="hold"/>
                                        <p:tgtEl>
                                          <p:spTgt spid="51"/>
                                        </p:tgtEl>
                                        <p:attrNameLst>
                                          <p:attrName>ppt_x</p:attrName>
                                        </p:attrNameLst>
                                      </p:cBhvr>
                                      <p:tavLst>
                                        <p:tav tm="0">
                                          <p:val>
                                            <p:strVal val="0-#ppt_w/2"/>
                                          </p:val>
                                        </p:tav>
                                        <p:tav tm="100000">
                                          <p:val>
                                            <p:strVal val="#ppt_x"/>
                                          </p:val>
                                        </p:tav>
                                      </p:tavLst>
                                    </p:anim>
                                    <p:anim calcmode="lin" valueType="num">
                                      <p:cBhvr additive="base">
                                        <p:cTn id="43" dur="1000" fill="hold"/>
                                        <p:tgtEl>
                                          <p:spTgt spid="51"/>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1000" fill="hold"/>
                                        <p:tgtEl>
                                          <p:spTgt spid="53"/>
                                        </p:tgtEl>
                                        <p:attrNameLst>
                                          <p:attrName>ppt_x</p:attrName>
                                        </p:attrNameLst>
                                      </p:cBhvr>
                                      <p:tavLst>
                                        <p:tav tm="0">
                                          <p:val>
                                            <p:strVal val="0-#ppt_w/2"/>
                                          </p:val>
                                        </p:tav>
                                        <p:tav tm="100000">
                                          <p:val>
                                            <p:strVal val="#ppt_x"/>
                                          </p:val>
                                        </p:tav>
                                      </p:tavLst>
                                    </p:anim>
                                    <p:anim calcmode="lin" valueType="num">
                                      <p:cBhvr additive="base">
                                        <p:cTn id="47" dur="1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1000" fill="hold"/>
                                        <p:tgtEl>
                                          <p:spTgt spid="35"/>
                                        </p:tgtEl>
                                        <p:attrNameLst>
                                          <p:attrName>ppt_x</p:attrName>
                                        </p:attrNameLst>
                                      </p:cBhvr>
                                      <p:tavLst>
                                        <p:tav tm="0">
                                          <p:val>
                                            <p:strVal val="0-#ppt_w/2"/>
                                          </p:val>
                                        </p:tav>
                                        <p:tav tm="100000">
                                          <p:val>
                                            <p:strVal val="#ppt_x"/>
                                          </p:val>
                                        </p:tav>
                                      </p:tavLst>
                                    </p:anim>
                                    <p:anim calcmode="lin" valueType="num">
                                      <p:cBhvr additive="base">
                                        <p:cTn id="53" dur="1000" fill="hold"/>
                                        <p:tgtEl>
                                          <p:spTgt spid="35"/>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1000" fill="hold"/>
                                        <p:tgtEl>
                                          <p:spTgt spid="56"/>
                                        </p:tgtEl>
                                        <p:attrNameLst>
                                          <p:attrName>ppt_x</p:attrName>
                                        </p:attrNameLst>
                                      </p:cBhvr>
                                      <p:tavLst>
                                        <p:tav tm="0">
                                          <p:val>
                                            <p:strVal val="0-#ppt_w/2"/>
                                          </p:val>
                                        </p:tav>
                                        <p:tav tm="100000">
                                          <p:val>
                                            <p:strVal val="#ppt_x"/>
                                          </p:val>
                                        </p:tav>
                                      </p:tavLst>
                                    </p:anim>
                                    <p:anim calcmode="lin" valueType="num">
                                      <p:cBhvr additive="base">
                                        <p:cTn id="57" dur="1000" fill="hold"/>
                                        <p:tgtEl>
                                          <p:spTgt spid="56"/>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1000" fill="hold"/>
                                        <p:tgtEl>
                                          <p:spTgt spid="52"/>
                                        </p:tgtEl>
                                        <p:attrNameLst>
                                          <p:attrName>ppt_x</p:attrName>
                                        </p:attrNameLst>
                                      </p:cBhvr>
                                      <p:tavLst>
                                        <p:tav tm="0">
                                          <p:val>
                                            <p:strVal val="0-#ppt_w/2"/>
                                          </p:val>
                                        </p:tav>
                                        <p:tav tm="100000">
                                          <p:val>
                                            <p:strVal val="#ppt_x"/>
                                          </p:val>
                                        </p:tav>
                                      </p:tavLst>
                                    </p:anim>
                                    <p:anim calcmode="lin" valueType="num">
                                      <p:cBhvr additive="base">
                                        <p:cTn id="61" dur="1000" fill="hold"/>
                                        <p:tgtEl>
                                          <p:spTgt spid="52"/>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1000" fill="hold"/>
                                        <p:tgtEl>
                                          <p:spTgt spid="41"/>
                                        </p:tgtEl>
                                        <p:attrNameLst>
                                          <p:attrName>ppt_x</p:attrName>
                                        </p:attrNameLst>
                                      </p:cBhvr>
                                      <p:tavLst>
                                        <p:tav tm="0">
                                          <p:val>
                                            <p:strVal val="0-#ppt_w/2"/>
                                          </p:val>
                                        </p:tav>
                                        <p:tav tm="100000">
                                          <p:val>
                                            <p:strVal val="#ppt_x"/>
                                          </p:val>
                                        </p:tav>
                                      </p:tavLst>
                                    </p:anim>
                                    <p:anim calcmode="lin" valueType="num">
                                      <p:cBhvr additive="base">
                                        <p:cTn id="65" dur="1000" fill="hold"/>
                                        <p:tgtEl>
                                          <p:spTgt spid="41"/>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additive="base">
                                        <p:cTn id="68" dur="1000" fill="hold"/>
                                        <p:tgtEl>
                                          <p:spTgt spid="37"/>
                                        </p:tgtEl>
                                        <p:attrNameLst>
                                          <p:attrName>ppt_x</p:attrName>
                                        </p:attrNameLst>
                                      </p:cBhvr>
                                      <p:tavLst>
                                        <p:tav tm="0">
                                          <p:val>
                                            <p:strVal val="0-#ppt_w/2"/>
                                          </p:val>
                                        </p:tav>
                                        <p:tav tm="100000">
                                          <p:val>
                                            <p:strVal val="#ppt_x"/>
                                          </p:val>
                                        </p:tav>
                                      </p:tavLst>
                                    </p:anim>
                                    <p:anim calcmode="lin" valueType="num">
                                      <p:cBhvr additive="base">
                                        <p:cTn id="6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anim calcmode="lin" valueType="num">
                                      <p:cBhvr additive="base">
                                        <p:cTn id="74" dur="1000" fill="hold"/>
                                        <p:tgtEl>
                                          <p:spTgt spid="61"/>
                                        </p:tgtEl>
                                        <p:attrNameLst>
                                          <p:attrName>ppt_x</p:attrName>
                                        </p:attrNameLst>
                                      </p:cBhvr>
                                      <p:tavLst>
                                        <p:tav tm="0">
                                          <p:val>
                                            <p:strVal val="0-#ppt_w/2"/>
                                          </p:val>
                                        </p:tav>
                                        <p:tav tm="100000">
                                          <p:val>
                                            <p:strVal val="#ppt_x"/>
                                          </p:val>
                                        </p:tav>
                                      </p:tavLst>
                                    </p:anim>
                                    <p:anim calcmode="lin" valueType="num">
                                      <p:cBhvr additive="base">
                                        <p:cTn id="75" dur="1000" fill="hold"/>
                                        <p:tgtEl>
                                          <p:spTgt spid="61"/>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additive="base">
                                        <p:cTn id="78" dur="1000" fill="hold"/>
                                        <p:tgtEl>
                                          <p:spTgt spid="42"/>
                                        </p:tgtEl>
                                        <p:attrNameLst>
                                          <p:attrName>ppt_x</p:attrName>
                                        </p:attrNameLst>
                                      </p:cBhvr>
                                      <p:tavLst>
                                        <p:tav tm="0">
                                          <p:val>
                                            <p:strVal val="0-#ppt_w/2"/>
                                          </p:val>
                                        </p:tav>
                                        <p:tav tm="100000">
                                          <p:val>
                                            <p:strVal val="#ppt_x"/>
                                          </p:val>
                                        </p:tav>
                                      </p:tavLst>
                                    </p:anim>
                                    <p:anim calcmode="lin" valueType="num">
                                      <p:cBhvr additive="base">
                                        <p:cTn id="79" dur="1000" fill="hold"/>
                                        <p:tgtEl>
                                          <p:spTgt spid="42"/>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1000" fill="hold"/>
                                        <p:tgtEl>
                                          <p:spTgt spid="38"/>
                                        </p:tgtEl>
                                        <p:attrNameLst>
                                          <p:attrName>ppt_x</p:attrName>
                                        </p:attrNameLst>
                                      </p:cBhvr>
                                      <p:tavLst>
                                        <p:tav tm="0">
                                          <p:val>
                                            <p:strVal val="0-#ppt_w/2"/>
                                          </p:val>
                                        </p:tav>
                                        <p:tav tm="100000">
                                          <p:val>
                                            <p:strVal val="#ppt_x"/>
                                          </p:val>
                                        </p:tav>
                                      </p:tavLst>
                                    </p:anim>
                                    <p:anim calcmode="lin" valueType="num">
                                      <p:cBhvr additive="base">
                                        <p:cTn id="83" dur="10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Graphic spid="36" grpId="0">
        <p:bldAsOne/>
      </p:bldGraphic>
      <p:bldP spid="37" grpId="0" animBg="1"/>
      <p:bldP spid="38" grpId="0" animBg="1"/>
      <p:bldP spid="39" grpId="0"/>
      <p:bldP spid="40" grpId="0"/>
      <p:bldP spid="41" grpId="0"/>
      <p:bldP spid="42" grpId="0" animBg="1"/>
      <p:bldP spid="43" grpId="0"/>
      <p:bldP spid="44" grpId="0"/>
      <p:bldP spid="45" grpId="0"/>
      <p:bldP spid="46" grpId="0"/>
      <p:bldP spid="47" grpId="0" animBg="1"/>
      <p:bldP spid="48" grpId="0"/>
      <p:bldP spid="51" grpId="0" animBg="1"/>
      <p:bldP spid="52" grpId="0" animBg="1"/>
      <p:bldP spid="35"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E8DA1B-68D0-4885-A3B8-BA1C766453CC}"/>
              </a:ext>
            </a:extLst>
          </p:cNvPr>
          <p:cNvPicPr>
            <a:picLocks noChangeAspect="1"/>
          </p:cNvPicPr>
          <p:nvPr/>
        </p:nvPicPr>
        <p:blipFill rotWithShape="1">
          <a:blip r:embed="rId3">
            <a:extLst>
              <a:ext uri="{28A0092B-C50C-407E-A947-70E740481C1C}">
                <a14:useLocalDpi xmlns:a14="http://schemas.microsoft.com/office/drawing/2010/main" val="0"/>
              </a:ext>
            </a:extLst>
          </a:blip>
          <a:srcRect l="-15" t="624" r="-1" b="-94"/>
          <a:stretch/>
        </p:blipFill>
        <p:spPr>
          <a:xfrm>
            <a:off x="-66674" y="0"/>
            <a:ext cx="12258674" cy="6857999"/>
          </a:xfrm>
          <a:prstGeom prst="rect">
            <a:avLst/>
          </a:prstGeom>
        </p:spPr>
      </p:pic>
      <p:sp>
        <p:nvSpPr>
          <p:cNvPr id="2" name="Title 1">
            <a:extLst>
              <a:ext uri="{FF2B5EF4-FFF2-40B4-BE49-F238E27FC236}">
                <a16:creationId xmlns:a16="http://schemas.microsoft.com/office/drawing/2014/main" id="{871ACD62-A3CA-425A-AAB0-C898AD4F6CA4}"/>
              </a:ext>
            </a:extLst>
          </p:cNvPr>
          <p:cNvSpPr>
            <a:spLocks noGrp="1"/>
          </p:cNvSpPr>
          <p:nvPr>
            <p:ph type="title"/>
          </p:nvPr>
        </p:nvSpPr>
        <p:spPr>
          <a:xfrm>
            <a:off x="812106" y="481860"/>
            <a:ext cx="11173969" cy="435039"/>
          </a:xfrm>
        </p:spPr>
        <p:txBody>
          <a:bodyPr/>
          <a:lstStyle/>
          <a:p>
            <a:r>
              <a:rPr lang="en-GB" sz="3200" dirty="0">
                <a:solidFill>
                  <a:schemeClr val="bg1"/>
                </a:solidFill>
                <a:latin typeface="Calibri Light" panose="020F0302020204030204" pitchFamily="34" charset="0"/>
                <a:cs typeface="Calibri Light" panose="020F0302020204030204" pitchFamily="34" charset="0"/>
              </a:rPr>
              <a:t>The challenges posed by the high demands on the cooling system used in cryogenic etch</a:t>
            </a:r>
            <a:endParaRPr lang="en-GB" sz="3200" cap="none" dirty="0">
              <a:solidFill>
                <a:schemeClr val="bg1"/>
              </a:solidFill>
              <a:latin typeface="Calibri Light" panose="020F0302020204030204" pitchFamily="34" charset="0"/>
              <a:cs typeface="Calibri Light" panose="020F0302020204030204" pitchFamily="34" charset="0"/>
            </a:endParaRPr>
          </a:p>
        </p:txBody>
      </p:sp>
      <p:sp>
        <p:nvSpPr>
          <p:cNvPr id="34" name="Rectangle 33">
            <a:extLst>
              <a:ext uri="{FF2B5EF4-FFF2-40B4-BE49-F238E27FC236}">
                <a16:creationId xmlns:a16="http://schemas.microsoft.com/office/drawing/2014/main" id="{55BE0240-AE15-416B-A8BD-64E079C6D91D}"/>
              </a:ext>
            </a:extLst>
          </p:cNvPr>
          <p:cNvSpPr/>
          <p:nvPr/>
        </p:nvSpPr>
        <p:spPr>
          <a:xfrm>
            <a:off x="502567" y="3430626"/>
            <a:ext cx="11173969" cy="2212708"/>
          </a:xfrm>
          <a:prstGeom prst="rect">
            <a:avLst/>
          </a:prstGeom>
          <a:solidFill>
            <a:schemeClr val="tx2">
              <a:lumMod val="20000"/>
              <a:lumOff val="80000"/>
              <a:alpha val="38000"/>
            </a:schemeClr>
          </a:solidFill>
          <a:ln>
            <a:solidFill>
              <a:srgbClr val="39224E"/>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sp>
        <p:nvSpPr>
          <p:cNvPr id="35" name="Rectangle 34">
            <a:extLst>
              <a:ext uri="{FF2B5EF4-FFF2-40B4-BE49-F238E27FC236}">
                <a16:creationId xmlns:a16="http://schemas.microsoft.com/office/drawing/2014/main" id="{AA080344-4434-4399-8FC0-0DF221DE15D7}"/>
              </a:ext>
            </a:extLst>
          </p:cNvPr>
          <p:cNvSpPr/>
          <p:nvPr/>
        </p:nvSpPr>
        <p:spPr>
          <a:xfrm>
            <a:off x="5972146" y="4123972"/>
            <a:ext cx="4394456" cy="38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US" sz="2200" dirty="0">
              <a:latin typeface="+mj-lt"/>
            </a:endParaRPr>
          </a:p>
        </p:txBody>
      </p:sp>
      <p:sp>
        <p:nvSpPr>
          <p:cNvPr id="61" name="Rectangle 60">
            <a:extLst>
              <a:ext uri="{FF2B5EF4-FFF2-40B4-BE49-F238E27FC236}">
                <a16:creationId xmlns:a16="http://schemas.microsoft.com/office/drawing/2014/main" id="{800E4B9B-BD09-4A4C-A36F-4DBF53B7EB7E}"/>
              </a:ext>
            </a:extLst>
          </p:cNvPr>
          <p:cNvSpPr/>
          <p:nvPr/>
        </p:nvSpPr>
        <p:spPr>
          <a:xfrm>
            <a:off x="696140" y="4700838"/>
            <a:ext cx="9670462" cy="381000"/>
          </a:xfrm>
          <a:prstGeom prst="rect">
            <a:avLst/>
          </a:prstGeom>
          <a:gradFill flip="none" rotWithShape="1">
            <a:gsLst>
              <a:gs pos="0">
                <a:srgbClr val="00919B"/>
              </a:gs>
              <a:gs pos="85000">
                <a:schemeClr val="accent5">
                  <a:lumMod val="40000"/>
                  <a:lumOff val="60000"/>
                </a:schemeClr>
              </a:gs>
              <a:gs pos="69000">
                <a:schemeClr val="bg1"/>
              </a:gs>
              <a:gs pos="100000">
                <a:srgbClr val="D22734"/>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2" name="Straight Connector 61">
            <a:extLst>
              <a:ext uri="{FF2B5EF4-FFF2-40B4-BE49-F238E27FC236}">
                <a16:creationId xmlns:a16="http://schemas.microsoft.com/office/drawing/2014/main" id="{F4A0A07A-CBB4-46A6-8927-4145CF6D1F73}"/>
              </a:ext>
            </a:extLst>
          </p:cNvPr>
          <p:cNvCxnSpPr>
            <a:cxnSpLocks/>
          </p:cNvCxnSpPr>
          <p:nvPr/>
        </p:nvCxnSpPr>
        <p:spPr>
          <a:xfrm>
            <a:off x="3744287" y="3959162"/>
            <a:ext cx="0" cy="1339859"/>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3" name="TextBox 62">
            <a:extLst>
              <a:ext uri="{FF2B5EF4-FFF2-40B4-BE49-F238E27FC236}">
                <a16:creationId xmlns:a16="http://schemas.microsoft.com/office/drawing/2014/main" id="{7F3511BA-F69D-4B4D-9514-EA65F2D5D88C}"/>
              </a:ext>
            </a:extLst>
          </p:cNvPr>
          <p:cNvSpPr txBox="1"/>
          <p:nvPr/>
        </p:nvSpPr>
        <p:spPr>
          <a:xfrm>
            <a:off x="628680" y="4174071"/>
            <a:ext cx="663964" cy="307777"/>
          </a:xfrm>
          <a:prstGeom prst="rect">
            <a:avLst/>
          </a:prstGeom>
          <a:noFill/>
        </p:spPr>
        <p:txBody>
          <a:bodyPr wrap="none" rtlCol="0">
            <a:spAutoFit/>
          </a:bodyPr>
          <a:lstStyle/>
          <a:p>
            <a:r>
              <a:rPr lang="en-US" sz="1400" dirty="0">
                <a:solidFill>
                  <a:schemeClr val="bg1"/>
                </a:solidFill>
              </a:rPr>
              <a:t>+40</a:t>
            </a:r>
            <a:r>
              <a:rPr lang="en-US" sz="1400" dirty="0">
                <a:solidFill>
                  <a:schemeClr val="bg1"/>
                </a:solidFill>
                <a:cs typeface="Arial" panose="020B0604020202020204" pitchFamily="34" charset="0"/>
              </a:rPr>
              <a:t> ⁰</a:t>
            </a:r>
            <a:r>
              <a:rPr lang="en-US" sz="1400" dirty="0">
                <a:solidFill>
                  <a:schemeClr val="bg1"/>
                </a:solidFill>
              </a:rPr>
              <a:t>C</a:t>
            </a:r>
          </a:p>
        </p:txBody>
      </p:sp>
      <p:sp>
        <p:nvSpPr>
          <p:cNvPr id="64" name="TextBox 63">
            <a:extLst>
              <a:ext uri="{FF2B5EF4-FFF2-40B4-BE49-F238E27FC236}">
                <a16:creationId xmlns:a16="http://schemas.microsoft.com/office/drawing/2014/main" id="{9EEEBE39-037D-46C6-B416-96002584E3FC}"/>
              </a:ext>
            </a:extLst>
          </p:cNvPr>
          <p:cNvSpPr txBox="1"/>
          <p:nvPr/>
        </p:nvSpPr>
        <p:spPr>
          <a:xfrm>
            <a:off x="2928835" y="4174071"/>
            <a:ext cx="628698" cy="307777"/>
          </a:xfrm>
          <a:prstGeom prst="rect">
            <a:avLst/>
          </a:prstGeom>
          <a:noFill/>
        </p:spPr>
        <p:txBody>
          <a:bodyPr wrap="none" rtlCol="0">
            <a:spAutoFit/>
          </a:bodyPr>
          <a:lstStyle/>
          <a:p>
            <a:r>
              <a:rPr lang="en-US" sz="1400" dirty="0">
                <a:solidFill>
                  <a:schemeClr val="bg1"/>
                </a:solidFill>
              </a:rPr>
              <a:t>-30</a:t>
            </a:r>
            <a:r>
              <a:rPr lang="en-US" sz="1400" dirty="0">
                <a:solidFill>
                  <a:schemeClr val="bg1"/>
                </a:solidFill>
                <a:cs typeface="Arial" panose="020B0604020202020204" pitchFamily="34" charset="0"/>
              </a:rPr>
              <a:t> ⁰</a:t>
            </a:r>
            <a:r>
              <a:rPr lang="en-US" sz="1400" dirty="0">
                <a:solidFill>
                  <a:schemeClr val="bg1"/>
                </a:solidFill>
              </a:rPr>
              <a:t>C</a:t>
            </a:r>
          </a:p>
        </p:txBody>
      </p:sp>
      <p:sp>
        <p:nvSpPr>
          <p:cNvPr id="65" name="TextBox 64">
            <a:extLst>
              <a:ext uri="{FF2B5EF4-FFF2-40B4-BE49-F238E27FC236}">
                <a16:creationId xmlns:a16="http://schemas.microsoft.com/office/drawing/2014/main" id="{54FD63ED-9852-418E-B6EE-BD1D67717A33}"/>
              </a:ext>
            </a:extLst>
          </p:cNvPr>
          <p:cNvSpPr txBox="1"/>
          <p:nvPr/>
        </p:nvSpPr>
        <p:spPr>
          <a:xfrm>
            <a:off x="3842836" y="4174071"/>
            <a:ext cx="628698" cy="307777"/>
          </a:xfrm>
          <a:prstGeom prst="rect">
            <a:avLst/>
          </a:prstGeom>
          <a:noFill/>
        </p:spPr>
        <p:txBody>
          <a:bodyPr wrap="none" rtlCol="0">
            <a:spAutoFit/>
          </a:bodyPr>
          <a:lstStyle/>
          <a:p>
            <a:r>
              <a:rPr lang="en-US" sz="1400" dirty="0">
                <a:solidFill>
                  <a:schemeClr val="bg1"/>
                </a:solidFill>
              </a:rPr>
              <a:t>-40</a:t>
            </a:r>
            <a:r>
              <a:rPr lang="en-US" sz="1400" dirty="0">
                <a:solidFill>
                  <a:schemeClr val="bg1"/>
                </a:solidFill>
                <a:cs typeface="Arial" panose="020B0604020202020204" pitchFamily="34" charset="0"/>
              </a:rPr>
              <a:t> ⁰</a:t>
            </a:r>
            <a:r>
              <a:rPr lang="en-US" sz="1400" dirty="0">
                <a:solidFill>
                  <a:schemeClr val="bg1"/>
                </a:solidFill>
              </a:rPr>
              <a:t>C</a:t>
            </a:r>
          </a:p>
        </p:txBody>
      </p:sp>
      <p:sp>
        <p:nvSpPr>
          <p:cNvPr id="66" name="TextBox 65">
            <a:extLst>
              <a:ext uri="{FF2B5EF4-FFF2-40B4-BE49-F238E27FC236}">
                <a16:creationId xmlns:a16="http://schemas.microsoft.com/office/drawing/2014/main" id="{2CA9FB51-40D7-45BD-AD50-ABE1B2B5EEEC}"/>
              </a:ext>
            </a:extLst>
          </p:cNvPr>
          <p:cNvSpPr txBox="1"/>
          <p:nvPr/>
        </p:nvSpPr>
        <p:spPr>
          <a:xfrm>
            <a:off x="5972146" y="4174071"/>
            <a:ext cx="775888" cy="307777"/>
          </a:xfrm>
          <a:prstGeom prst="rect">
            <a:avLst/>
          </a:prstGeom>
          <a:noFill/>
        </p:spPr>
        <p:txBody>
          <a:bodyPr wrap="square" rtlCol="0">
            <a:spAutoFit/>
          </a:bodyPr>
          <a:lstStyle/>
          <a:p>
            <a:pPr algn="ctr"/>
            <a:r>
              <a:rPr lang="en-US" sz="1400" b="1" dirty="0">
                <a:solidFill>
                  <a:schemeClr val="tx2"/>
                </a:solidFill>
              </a:rPr>
              <a:t>-90</a:t>
            </a:r>
            <a:r>
              <a:rPr lang="en-US" sz="1400" b="1" dirty="0">
                <a:solidFill>
                  <a:schemeClr val="tx2"/>
                </a:solidFill>
                <a:cs typeface="Arial" panose="020B0604020202020204" pitchFamily="34" charset="0"/>
              </a:rPr>
              <a:t> ⁰</a:t>
            </a:r>
            <a:r>
              <a:rPr lang="en-US" sz="1400" b="1" dirty="0">
                <a:solidFill>
                  <a:schemeClr val="tx2"/>
                </a:solidFill>
              </a:rPr>
              <a:t>C</a:t>
            </a:r>
          </a:p>
        </p:txBody>
      </p:sp>
      <p:sp>
        <p:nvSpPr>
          <p:cNvPr id="67" name="TextBox 66">
            <a:extLst>
              <a:ext uri="{FF2B5EF4-FFF2-40B4-BE49-F238E27FC236}">
                <a16:creationId xmlns:a16="http://schemas.microsoft.com/office/drawing/2014/main" id="{FD4A766F-4A9F-4E8F-A3AE-E970CF00DAE3}"/>
              </a:ext>
            </a:extLst>
          </p:cNvPr>
          <p:cNvSpPr txBox="1"/>
          <p:nvPr/>
        </p:nvSpPr>
        <p:spPr>
          <a:xfrm>
            <a:off x="6947290" y="4174071"/>
            <a:ext cx="780983" cy="307777"/>
          </a:xfrm>
          <a:prstGeom prst="rect">
            <a:avLst/>
          </a:prstGeom>
          <a:noFill/>
        </p:spPr>
        <p:txBody>
          <a:bodyPr wrap="none" rtlCol="0">
            <a:spAutoFit/>
          </a:bodyPr>
          <a:lstStyle/>
          <a:p>
            <a:r>
              <a:rPr lang="en-US" sz="1400" b="1" dirty="0">
                <a:solidFill>
                  <a:schemeClr val="tx2"/>
                </a:solidFill>
              </a:rPr>
              <a:t>-100</a:t>
            </a:r>
            <a:r>
              <a:rPr lang="en-US" sz="1400" b="1" dirty="0">
                <a:solidFill>
                  <a:schemeClr val="tx2"/>
                </a:solidFill>
                <a:cs typeface="Arial" panose="020B0604020202020204" pitchFamily="34" charset="0"/>
              </a:rPr>
              <a:t> ⁰</a:t>
            </a:r>
            <a:r>
              <a:rPr lang="en-US" sz="1400" b="1" dirty="0">
                <a:solidFill>
                  <a:schemeClr val="tx2"/>
                </a:solidFill>
              </a:rPr>
              <a:t>C</a:t>
            </a:r>
          </a:p>
        </p:txBody>
      </p:sp>
      <p:sp>
        <p:nvSpPr>
          <p:cNvPr id="68" name="TextBox 67">
            <a:extLst>
              <a:ext uri="{FF2B5EF4-FFF2-40B4-BE49-F238E27FC236}">
                <a16:creationId xmlns:a16="http://schemas.microsoft.com/office/drawing/2014/main" id="{F2BFA72B-4FAF-44D3-90AA-82029D5F6846}"/>
              </a:ext>
            </a:extLst>
          </p:cNvPr>
          <p:cNvSpPr txBox="1"/>
          <p:nvPr/>
        </p:nvSpPr>
        <p:spPr>
          <a:xfrm>
            <a:off x="8280668" y="4174071"/>
            <a:ext cx="780983" cy="307777"/>
          </a:xfrm>
          <a:prstGeom prst="rect">
            <a:avLst/>
          </a:prstGeom>
          <a:noFill/>
        </p:spPr>
        <p:txBody>
          <a:bodyPr wrap="none" rtlCol="0">
            <a:spAutoFit/>
          </a:bodyPr>
          <a:lstStyle/>
          <a:p>
            <a:r>
              <a:rPr lang="en-US" sz="1400" b="1" dirty="0">
                <a:solidFill>
                  <a:schemeClr val="tx2"/>
                </a:solidFill>
              </a:rPr>
              <a:t>-160</a:t>
            </a:r>
            <a:r>
              <a:rPr lang="en-US" sz="1400" b="1" dirty="0">
                <a:solidFill>
                  <a:schemeClr val="tx2"/>
                </a:solidFill>
                <a:cs typeface="Arial" panose="020B0604020202020204" pitchFamily="34" charset="0"/>
              </a:rPr>
              <a:t> ⁰</a:t>
            </a:r>
            <a:r>
              <a:rPr lang="en-US" sz="1400" b="1" dirty="0">
                <a:solidFill>
                  <a:schemeClr val="tx2"/>
                </a:solidFill>
              </a:rPr>
              <a:t>C</a:t>
            </a:r>
          </a:p>
        </p:txBody>
      </p:sp>
      <p:sp>
        <p:nvSpPr>
          <p:cNvPr id="69" name="TextBox 68">
            <a:extLst>
              <a:ext uri="{FF2B5EF4-FFF2-40B4-BE49-F238E27FC236}">
                <a16:creationId xmlns:a16="http://schemas.microsoft.com/office/drawing/2014/main" id="{CDF0BA05-0B42-4BAE-B2CC-12C0389E096D}"/>
              </a:ext>
            </a:extLst>
          </p:cNvPr>
          <p:cNvSpPr txBox="1"/>
          <p:nvPr/>
        </p:nvSpPr>
        <p:spPr>
          <a:xfrm>
            <a:off x="9493202" y="4174071"/>
            <a:ext cx="780983" cy="307777"/>
          </a:xfrm>
          <a:prstGeom prst="rect">
            <a:avLst/>
          </a:prstGeom>
          <a:noFill/>
        </p:spPr>
        <p:txBody>
          <a:bodyPr wrap="none" rtlCol="0">
            <a:spAutoFit/>
          </a:bodyPr>
          <a:lstStyle/>
          <a:p>
            <a:r>
              <a:rPr lang="en-US" sz="1400" b="1" dirty="0">
                <a:solidFill>
                  <a:schemeClr val="tx2"/>
                </a:solidFill>
              </a:rPr>
              <a:t>-200</a:t>
            </a:r>
            <a:r>
              <a:rPr lang="en-US" sz="1400" b="1" dirty="0">
                <a:solidFill>
                  <a:schemeClr val="tx2"/>
                </a:solidFill>
                <a:cs typeface="Arial" panose="020B0604020202020204" pitchFamily="34" charset="0"/>
              </a:rPr>
              <a:t> ⁰</a:t>
            </a:r>
            <a:r>
              <a:rPr lang="en-US" sz="1400" b="1" dirty="0">
                <a:solidFill>
                  <a:schemeClr val="tx2"/>
                </a:solidFill>
              </a:rPr>
              <a:t>C</a:t>
            </a:r>
          </a:p>
        </p:txBody>
      </p:sp>
      <p:sp>
        <p:nvSpPr>
          <p:cNvPr id="71" name="Rectangle: Rounded Corners 17">
            <a:extLst>
              <a:ext uri="{FF2B5EF4-FFF2-40B4-BE49-F238E27FC236}">
                <a16:creationId xmlns:a16="http://schemas.microsoft.com/office/drawing/2014/main" id="{F12E961C-D722-42B2-8978-0F7BC8A2805C}"/>
              </a:ext>
            </a:extLst>
          </p:cNvPr>
          <p:cNvSpPr/>
          <p:nvPr/>
        </p:nvSpPr>
        <p:spPr>
          <a:xfrm>
            <a:off x="6829915" y="3998564"/>
            <a:ext cx="3599049" cy="1339858"/>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53163523-79F1-470D-B918-4306DA3273F7}"/>
              </a:ext>
            </a:extLst>
          </p:cNvPr>
          <p:cNvSpPr txBox="1"/>
          <p:nvPr/>
        </p:nvSpPr>
        <p:spPr>
          <a:xfrm>
            <a:off x="6543416" y="3641053"/>
            <a:ext cx="4077775" cy="307777"/>
          </a:xfrm>
          <a:prstGeom prst="rect">
            <a:avLst/>
          </a:prstGeom>
          <a:noFill/>
        </p:spPr>
        <p:txBody>
          <a:bodyPr wrap="square" rtlCol="0">
            <a:spAutoFit/>
          </a:bodyPr>
          <a:lstStyle/>
          <a:p>
            <a:pPr algn="ctr"/>
            <a:r>
              <a:rPr lang="en-US" sz="1400" b="1" dirty="0">
                <a:solidFill>
                  <a:schemeClr val="bg1"/>
                </a:solidFill>
              </a:rPr>
              <a:t>Temperature Range for Next Gen Processes</a:t>
            </a:r>
          </a:p>
        </p:txBody>
      </p:sp>
      <p:cxnSp>
        <p:nvCxnSpPr>
          <p:cNvPr id="73" name="Straight Connector 72">
            <a:extLst>
              <a:ext uri="{FF2B5EF4-FFF2-40B4-BE49-F238E27FC236}">
                <a16:creationId xmlns:a16="http://schemas.microsoft.com/office/drawing/2014/main" id="{DCC44778-B984-49D4-B7CD-43EF336AC3A5}"/>
              </a:ext>
            </a:extLst>
          </p:cNvPr>
          <p:cNvCxnSpPr>
            <a:cxnSpLocks/>
          </p:cNvCxnSpPr>
          <p:nvPr/>
        </p:nvCxnSpPr>
        <p:spPr>
          <a:xfrm>
            <a:off x="6788974" y="3998563"/>
            <a:ext cx="0" cy="1339859"/>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4" name="TextBox 73">
            <a:extLst>
              <a:ext uri="{FF2B5EF4-FFF2-40B4-BE49-F238E27FC236}">
                <a16:creationId xmlns:a16="http://schemas.microsoft.com/office/drawing/2014/main" id="{E76B726F-AEC0-42F4-AFBF-0F277DB0C8B1}"/>
              </a:ext>
            </a:extLst>
          </p:cNvPr>
          <p:cNvSpPr txBox="1"/>
          <p:nvPr/>
        </p:nvSpPr>
        <p:spPr>
          <a:xfrm>
            <a:off x="10582174" y="4187250"/>
            <a:ext cx="1016569" cy="646331"/>
          </a:xfrm>
          <a:prstGeom prst="rect">
            <a:avLst/>
          </a:prstGeom>
          <a:noFill/>
        </p:spPr>
        <p:txBody>
          <a:bodyPr wrap="square" rtlCol="0">
            <a:spAutoFit/>
          </a:bodyPr>
          <a:lstStyle/>
          <a:p>
            <a:r>
              <a:rPr lang="en-US" sz="1200" dirty="0">
                <a:solidFill>
                  <a:schemeClr val="bg1"/>
                </a:solidFill>
              </a:rPr>
              <a:t>Direct Refrigerant Cooling</a:t>
            </a:r>
          </a:p>
        </p:txBody>
      </p:sp>
      <p:cxnSp>
        <p:nvCxnSpPr>
          <p:cNvPr id="75" name="Straight Arrow Connector 74">
            <a:extLst>
              <a:ext uri="{FF2B5EF4-FFF2-40B4-BE49-F238E27FC236}">
                <a16:creationId xmlns:a16="http://schemas.microsoft.com/office/drawing/2014/main" id="{CC79E8E3-AB92-4551-B4EC-8C6243950D7F}"/>
              </a:ext>
            </a:extLst>
          </p:cNvPr>
          <p:cNvCxnSpPr>
            <a:cxnSpLocks/>
          </p:cNvCxnSpPr>
          <p:nvPr/>
        </p:nvCxnSpPr>
        <p:spPr>
          <a:xfrm flipH="1">
            <a:off x="10366602" y="4324331"/>
            <a:ext cx="269889"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DCADA2C-1757-4AA4-9AB4-08C0640E6B97}"/>
              </a:ext>
            </a:extLst>
          </p:cNvPr>
          <p:cNvSpPr txBox="1"/>
          <p:nvPr/>
        </p:nvSpPr>
        <p:spPr>
          <a:xfrm>
            <a:off x="630353" y="1947583"/>
            <a:ext cx="2263698" cy="830997"/>
          </a:xfrm>
          <a:prstGeom prst="rect">
            <a:avLst/>
          </a:prstGeom>
          <a:noFill/>
        </p:spPr>
        <p:txBody>
          <a:bodyPr wrap="square" rtlCol="0">
            <a:spAutoFit/>
          </a:bodyPr>
          <a:lstStyle/>
          <a:p>
            <a:r>
              <a:rPr lang="en-GB" sz="1600" dirty="0">
                <a:solidFill>
                  <a:schemeClr val="bg1"/>
                </a:solidFill>
              </a:rPr>
              <a:t>Traditional glycol-based coolants are practical down to about -40˚C. </a:t>
            </a:r>
          </a:p>
        </p:txBody>
      </p:sp>
      <p:sp>
        <p:nvSpPr>
          <p:cNvPr id="5" name="TextBox 4">
            <a:extLst>
              <a:ext uri="{FF2B5EF4-FFF2-40B4-BE49-F238E27FC236}">
                <a16:creationId xmlns:a16="http://schemas.microsoft.com/office/drawing/2014/main" id="{13FAE37B-C275-4819-B2F6-D59A2B1ECE3E}"/>
              </a:ext>
            </a:extLst>
          </p:cNvPr>
          <p:cNvSpPr txBox="1"/>
          <p:nvPr/>
        </p:nvSpPr>
        <p:spPr>
          <a:xfrm>
            <a:off x="4097169" y="1707084"/>
            <a:ext cx="2650865" cy="1323439"/>
          </a:xfrm>
          <a:prstGeom prst="rect">
            <a:avLst/>
          </a:prstGeom>
          <a:noFill/>
        </p:spPr>
        <p:txBody>
          <a:bodyPr wrap="square" rtlCol="0">
            <a:spAutoFit/>
          </a:bodyPr>
          <a:lstStyle/>
          <a:p>
            <a:r>
              <a:rPr lang="en-GB" sz="1600" dirty="0">
                <a:solidFill>
                  <a:schemeClr val="bg1"/>
                </a:solidFill>
              </a:rPr>
              <a:t>Advanced engineering coolants, which are often silicon-based and sometimes flammable, extend this range down to about -90˚C. </a:t>
            </a:r>
          </a:p>
        </p:txBody>
      </p:sp>
      <p:sp>
        <p:nvSpPr>
          <p:cNvPr id="76" name="TextBox 75">
            <a:extLst>
              <a:ext uri="{FF2B5EF4-FFF2-40B4-BE49-F238E27FC236}">
                <a16:creationId xmlns:a16="http://schemas.microsoft.com/office/drawing/2014/main" id="{8DD081E8-F689-4B5A-A96A-8461E7CFFA53}"/>
              </a:ext>
            </a:extLst>
          </p:cNvPr>
          <p:cNvSpPr txBox="1"/>
          <p:nvPr/>
        </p:nvSpPr>
        <p:spPr>
          <a:xfrm>
            <a:off x="7951152" y="1332031"/>
            <a:ext cx="3037730" cy="2062103"/>
          </a:xfrm>
          <a:prstGeom prst="rect">
            <a:avLst/>
          </a:prstGeom>
          <a:noFill/>
        </p:spPr>
        <p:txBody>
          <a:bodyPr wrap="square" rtlCol="0">
            <a:spAutoFit/>
          </a:bodyPr>
          <a:lstStyle/>
          <a:p>
            <a:r>
              <a:rPr lang="en-GB" sz="1600" dirty="0">
                <a:solidFill>
                  <a:schemeClr val="bg1"/>
                </a:solidFill>
              </a:rPr>
              <a:t>Below this temperature, it is no longer possible to use a dual fluid-to-fluid heat transfer mechanism – it is necessary to provide direct refrigerant cooling and to use refrigerants which can achieve much lower temperatures.</a:t>
            </a:r>
            <a:br>
              <a:rPr lang="en-GB" sz="1600" dirty="0">
                <a:solidFill>
                  <a:schemeClr val="bg1"/>
                </a:solidFill>
              </a:rPr>
            </a:br>
            <a:endParaRPr lang="en-GB" sz="1600" dirty="0">
              <a:solidFill>
                <a:schemeClr val="bg1"/>
              </a:solidFill>
            </a:endParaRPr>
          </a:p>
        </p:txBody>
      </p:sp>
      <p:sp>
        <p:nvSpPr>
          <p:cNvPr id="6" name="TextBox 5">
            <a:extLst>
              <a:ext uri="{FF2B5EF4-FFF2-40B4-BE49-F238E27FC236}">
                <a16:creationId xmlns:a16="http://schemas.microsoft.com/office/drawing/2014/main" id="{765D4080-8AB7-4A0D-9A5B-A73321730EE7}"/>
              </a:ext>
            </a:extLst>
          </p:cNvPr>
          <p:cNvSpPr txBox="1"/>
          <p:nvPr/>
        </p:nvSpPr>
        <p:spPr>
          <a:xfrm>
            <a:off x="332160" y="5933124"/>
            <a:ext cx="11527680" cy="584775"/>
          </a:xfrm>
          <a:prstGeom prst="rect">
            <a:avLst/>
          </a:prstGeom>
          <a:noFill/>
        </p:spPr>
        <p:txBody>
          <a:bodyPr wrap="square" rtlCol="0">
            <a:spAutoFit/>
          </a:bodyPr>
          <a:lstStyle/>
          <a:p>
            <a:r>
              <a:rPr lang="en-GB" sz="1600" b="1" dirty="0">
                <a:solidFill>
                  <a:schemeClr val="bg1"/>
                </a:solidFill>
              </a:rPr>
              <a:t>In addition, there are constraints around the dielectric breakdown, strength and material compatibility with the heat transfer channels and the chuck itself – and this is typically done by the OEM.</a:t>
            </a:r>
          </a:p>
        </p:txBody>
      </p:sp>
    </p:spTree>
    <p:extLst>
      <p:ext uri="{BB962C8B-B14F-4D97-AF65-F5344CB8AC3E}">
        <p14:creationId xmlns:p14="http://schemas.microsoft.com/office/powerpoint/2010/main" val="240407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barn(outVertical)">
                                      <p:cBhvr>
                                        <p:cTn id="16" dur="500"/>
                                        <p:tgtEl>
                                          <p:spTgt spid="6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barn(outVertical)">
                                      <p:cBhvr>
                                        <p:cTn id="19" dur="500"/>
                                        <p:tgtEl>
                                          <p:spTgt spid="6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barn(outVertical)">
                                      <p:cBhvr>
                                        <p:cTn id="22" dur="500"/>
                                        <p:tgtEl>
                                          <p:spTgt spid="65"/>
                                        </p:tgtEl>
                                      </p:cBhvr>
                                    </p:animEffect>
                                  </p:childTnLst>
                                </p:cTn>
                              </p:par>
                              <p:par>
                                <p:cTn id="23" presetID="16" presetClass="entr" presetSubtype="37"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out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barn(outVertical)">
                                      <p:cBhvr>
                                        <p:cTn id="30" dur="500"/>
                                        <p:tgtEl>
                                          <p:spTgt spid="66"/>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outVertical)">
                                      <p:cBhvr>
                                        <p:cTn id="33" dur="500"/>
                                        <p:tgtEl>
                                          <p:spTgt spid="35"/>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outVertical)">
                                      <p:cBhvr>
                                        <p:cTn id="36" dur="500"/>
                                        <p:tgtEl>
                                          <p:spTgt spid="5"/>
                                        </p:tgtEl>
                                      </p:cBhvr>
                                    </p:animEffect>
                                  </p:childTnLst>
                                </p:cTn>
                              </p:par>
                              <p:par>
                                <p:cTn id="37" presetID="16" presetClass="entr" presetSubtype="37"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barn(outVertical)">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barn(outVertical)">
                                      <p:cBhvr>
                                        <p:cTn id="44" dur="500"/>
                                        <p:tgtEl>
                                          <p:spTgt spid="76"/>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barn(outVertical)">
                                      <p:cBhvr>
                                        <p:cTn id="47" dur="500"/>
                                        <p:tgtEl>
                                          <p:spTgt spid="72"/>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barn(outVertical)">
                                      <p:cBhvr>
                                        <p:cTn id="50" dur="500"/>
                                        <p:tgtEl>
                                          <p:spTgt spid="71"/>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barn(outVertical)">
                                      <p:cBhvr>
                                        <p:cTn id="53" dur="500"/>
                                        <p:tgtEl>
                                          <p:spTgt spid="67"/>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barn(outVertical)">
                                      <p:cBhvr>
                                        <p:cTn id="56" dur="500"/>
                                        <p:tgtEl>
                                          <p:spTgt spid="68"/>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barn(outVertical)">
                                      <p:cBhvr>
                                        <p:cTn id="59" dur="500"/>
                                        <p:tgtEl>
                                          <p:spTgt spid="69"/>
                                        </p:tgtEl>
                                      </p:cBhvr>
                                    </p:animEffect>
                                  </p:childTnLst>
                                </p:cTn>
                              </p:par>
                              <p:par>
                                <p:cTn id="60" presetID="16" presetClass="entr" presetSubtype="37"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barn(outVertical)">
                                      <p:cBhvr>
                                        <p:cTn id="62" dur="500"/>
                                        <p:tgtEl>
                                          <p:spTgt spid="75"/>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barn(outVertical)">
                                      <p:cBhvr>
                                        <p:cTn id="65" dur="5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61" grpId="0" animBg="1"/>
      <p:bldP spid="63" grpId="0"/>
      <p:bldP spid="64" grpId="0"/>
      <p:bldP spid="65" grpId="0"/>
      <p:bldP spid="66" grpId="0"/>
      <p:bldP spid="67" grpId="0"/>
      <p:bldP spid="68" grpId="0"/>
      <p:bldP spid="69" grpId="0"/>
      <p:bldP spid="71" grpId="0" animBg="1"/>
      <p:bldP spid="72" grpId="0"/>
      <p:bldP spid="74" grpId="0"/>
      <p:bldP spid="3" grpId="0"/>
      <p:bldP spid="5" grpId="0"/>
      <p:bldP spid="76"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E47DCC2D-3881-4106-B131-F8E678FFD6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9170269"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latin typeface="Calibri Light" panose="020F0302020204030204" pitchFamily="34" charset="0"/>
                <a:cs typeface="Calibri Light" panose="020F0302020204030204" pitchFamily="34" charset="0"/>
              </a:rPr>
              <a:t>Direct refrigerant cooling – cascade chillers</a:t>
            </a:r>
          </a:p>
        </p:txBody>
      </p:sp>
      <p:grpSp>
        <p:nvGrpSpPr>
          <p:cNvPr id="6" name="Group 5">
            <a:extLst>
              <a:ext uri="{FF2B5EF4-FFF2-40B4-BE49-F238E27FC236}">
                <a16:creationId xmlns:a16="http://schemas.microsoft.com/office/drawing/2014/main" id="{AF361D4C-EA98-48D4-848D-DB168B5C129C}"/>
              </a:ext>
            </a:extLst>
          </p:cNvPr>
          <p:cNvGrpSpPr/>
          <p:nvPr/>
        </p:nvGrpSpPr>
        <p:grpSpPr>
          <a:xfrm>
            <a:off x="2021736" y="2267331"/>
            <a:ext cx="3327449" cy="3723882"/>
            <a:chOff x="13359943" y="2526900"/>
            <a:chExt cx="3327449" cy="3723882"/>
          </a:xfrm>
          <a:solidFill>
            <a:schemeClr val="bg1">
              <a:lumMod val="85000"/>
            </a:schemeClr>
          </a:solidFill>
        </p:grpSpPr>
        <p:cxnSp>
          <p:nvCxnSpPr>
            <p:cNvPr id="7" name="Straight Arrow Connector 6">
              <a:extLst>
                <a:ext uri="{FF2B5EF4-FFF2-40B4-BE49-F238E27FC236}">
                  <a16:creationId xmlns:a16="http://schemas.microsoft.com/office/drawing/2014/main" id="{4A729306-93C1-4816-B87E-009A6009016C}"/>
                </a:ext>
              </a:extLst>
            </p:cNvPr>
            <p:cNvCxnSpPr>
              <a:cxnSpLocks/>
            </p:cNvCxnSpPr>
            <p:nvPr/>
          </p:nvCxnSpPr>
          <p:spPr>
            <a:xfrm>
              <a:off x="15430622" y="5211732"/>
              <a:ext cx="1031753"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8F9DD77-3C93-4894-8BF1-A1277F8379E2}"/>
                </a:ext>
              </a:extLst>
            </p:cNvPr>
            <p:cNvCxnSpPr>
              <a:cxnSpLocks/>
            </p:cNvCxnSpPr>
            <p:nvPr/>
          </p:nvCxnSpPr>
          <p:spPr>
            <a:xfrm>
              <a:off x="16471901" y="2771775"/>
              <a:ext cx="0" cy="1019175"/>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1B892E0-3C87-4DC6-86DF-0738DACF1965}"/>
                </a:ext>
              </a:extLst>
            </p:cNvPr>
            <p:cNvCxnSpPr>
              <a:cxnSpLocks/>
            </p:cNvCxnSpPr>
            <p:nvPr/>
          </p:nvCxnSpPr>
          <p:spPr>
            <a:xfrm flipH="1">
              <a:off x="15450344" y="3799651"/>
              <a:ext cx="1026319"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6C23223-AC9D-42A8-9989-31A8941D093C}"/>
                </a:ext>
              </a:extLst>
            </p:cNvPr>
            <p:cNvCxnSpPr>
              <a:cxnSpLocks/>
            </p:cNvCxnSpPr>
            <p:nvPr/>
          </p:nvCxnSpPr>
          <p:spPr>
            <a:xfrm>
              <a:off x="15430622" y="3997349"/>
              <a:ext cx="1029372"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5FD89A-6062-4B2F-98B5-73A4A48C586F}"/>
                </a:ext>
              </a:extLst>
            </p:cNvPr>
            <p:cNvCxnSpPr>
              <a:cxnSpLocks/>
            </p:cNvCxnSpPr>
            <p:nvPr/>
          </p:nvCxnSpPr>
          <p:spPr>
            <a:xfrm>
              <a:off x="16471901" y="3990975"/>
              <a:ext cx="0" cy="638175"/>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FECF88-E550-44C2-8EC4-BECCA6495A51}"/>
                </a:ext>
              </a:extLst>
            </p:cNvPr>
            <p:cNvCxnSpPr>
              <a:cxnSpLocks/>
            </p:cNvCxnSpPr>
            <p:nvPr/>
          </p:nvCxnSpPr>
          <p:spPr>
            <a:xfrm flipH="1">
              <a:off x="15445583" y="5017899"/>
              <a:ext cx="1026317"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A4B7DD3-C090-42B1-8912-F7126F32821F}"/>
                </a:ext>
              </a:extLst>
            </p:cNvPr>
            <p:cNvCxnSpPr>
              <a:cxnSpLocks/>
            </p:cNvCxnSpPr>
            <p:nvPr/>
          </p:nvCxnSpPr>
          <p:spPr>
            <a:xfrm flipH="1">
              <a:off x="15450345" y="6238051"/>
              <a:ext cx="1021555"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A8A389C-D141-47C9-B64C-E2D47B3FDF2B}"/>
                </a:ext>
              </a:extLst>
            </p:cNvPr>
            <p:cNvCxnSpPr>
              <a:cxnSpLocks/>
            </p:cNvCxnSpPr>
            <p:nvPr/>
          </p:nvCxnSpPr>
          <p:spPr>
            <a:xfrm flipH="1">
              <a:off x="13531056" y="6238051"/>
              <a:ext cx="1952627" cy="0"/>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D5CD7D-A0EE-4A1A-BC41-6FF8023E9D98}"/>
                </a:ext>
              </a:extLst>
            </p:cNvPr>
            <p:cNvCxnSpPr>
              <a:cxnSpLocks/>
            </p:cNvCxnSpPr>
            <p:nvPr/>
          </p:nvCxnSpPr>
          <p:spPr>
            <a:xfrm flipV="1">
              <a:off x="13542963" y="6160295"/>
              <a:ext cx="1" cy="90487"/>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FD7B94F-D466-4E8B-96CB-F67D1578EB6D}"/>
                </a:ext>
              </a:extLst>
            </p:cNvPr>
            <p:cNvCxnSpPr>
              <a:cxnSpLocks/>
            </p:cNvCxnSpPr>
            <p:nvPr/>
          </p:nvCxnSpPr>
          <p:spPr>
            <a:xfrm flipV="1">
              <a:off x="13542964" y="5481639"/>
              <a:ext cx="0" cy="280986"/>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EE9CCD-021C-47AE-A8A8-9224F021BDD1}"/>
                </a:ext>
              </a:extLst>
            </p:cNvPr>
            <p:cNvCxnSpPr>
              <a:cxnSpLocks/>
            </p:cNvCxnSpPr>
            <p:nvPr/>
          </p:nvCxnSpPr>
          <p:spPr>
            <a:xfrm>
              <a:off x="13531056" y="5212556"/>
              <a:ext cx="1049338"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CA56B9E-148B-4475-9ADB-730FBC9C9C4A}"/>
                </a:ext>
              </a:extLst>
            </p:cNvPr>
            <p:cNvCxnSpPr>
              <a:cxnSpLocks/>
            </p:cNvCxnSpPr>
            <p:nvPr/>
          </p:nvCxnSpPr>
          <p:spPr>
            <a:xfrm flipV="1">
              <a:off x="13542964" y="5205413"/>
              <a:ext cx="0" cy="166689"/>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EF48CBA8-9414-46ED-BAC4-C1AC7C844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48537" y="5293517"/>
              <a:ext cx="189676" cy="189676"/>
            </a:xfrm>
            <a:prstGeom prst="rect">
              <a:avLst/>
            </a:prstGeom>
          </p:spPr>
        </p:pic>
        <p:cxnSp>
          <p:nvCxnSpPr>
            <p:cNvPr id="23" name="Straight Arrow Connector 22">
              <a:extLst>
                <a:ext uri="{FF2B5EF4-FFF2-40B4-BE49-F238E27FC236}">
                  <a16:creationId xmlns:a16="http://schemas.microsoft.com/office/drawing/2014/main" id="{C3260414-A00C-4187-8BE8-BBC452869557}"/>
                </a:ext>
              </a:extLst>
            </p:cNvPr>
            <p:cNvCxnSpPr>
              <a:cxnSpLocks/>
            </p:cNvCxnSpPr>
            <p:nvPr/>
          </p:nvCxnSpPr>
          <p:spPr>
            <a:xfrm>
              <a:off x="13958491" y="3998119"/>
              <a:ext cx="619125"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C05A42E-8A1E-46DC-A342-2AEC1874E5F5}"/>
                </a:ext>
              </a:extLst>
            </p:cNvPr>
            <p:cNvCxnSpPr>
              <a:cxnSpLocks/>
            </p:cNvCxnSpPr>
            <p:nvPr/>
          </p:nvCxnSpPr>
          <p:spPr>
            <a:xfrm>
              <a:off x="13531056" y="3998119"/>
              <a:ext cx="273844"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D6BA89F-E9F4-4E2C-B770-9E74FFA8CBE4}"/>
                </a:ext>
              </a:extLst>
            </p:cNvPr>
            <p:cNvCxnSpPr>
              <a:cxnSpLocks/>
            </p:cNvCxnSpPr>
            <p:nvPr/>
          </p:nvCxnSpPr>
          <p:spPr>
            <a:xfrm flipH="1">
              <a:off x="13547727" y="5017899"/>
              <a:ext cx="1066798"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C01FF09-2575-41CF-B999-AB9A40A6E9A4}"/>
                </a:ext>
              </a:extLst>
            </p:cNvPr>
            <p:cNvCxnSpPr>
              <a:cxnSpLocks/>
            </p:cNvCxnSpPr>
            <p:nvPr/>
          </p:nvCxnSpPr>
          <p:spPr>
            <a:xfrm flipV="1">
              <a:off x="13542963" y="4610101"/>
              <a:ext cx="0" cy="409574"/>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3759F1E-16BA-4D74-8930-27C49CBA037F}"/>
                </a:ext>
              </a:extLst>
            </p:cNvPr>
            <p:cNvCxnSpPr>
              <a:cxnSpLocks/>
            </p:cNvCxnSpPr>
            <p:nvPr/>
          </p:nvCxnSpPr>
          <p:spPr>
            <a:xfrm flipV="1">
              <a:off x="13542964" y="3995739"/>
              <a:ext cx="0" cy="466724"/>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248531B1-A016-46D6-8E14-04153096C8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48122" y="4424361"/>
              <a:ext cx="189676" cy="189676"/>
            </a:xfrm>
            <a:prstGeom prst="rect">
              <a:avLst/>
            </a:prstGeom>
          </p:spPr>
        </p:pic>
        <p:grpSp>
          <p:nvGrpSpPr>
            <p:cNvPr id="29" name="Group 28">
              <a:extLst>
                <a:ext uri="{FF2B5EF4-FFF2-40B4-BE49-F238E27FC236}">
                  <a16:creationId xmlns:a16="http://schemas.microsoft.com/office/drawing/2014/main" id="{77F750DB-3A26-4521-AD84-077E16BD6551}"/>
                </a:ext>
              </a:extLst>
            </p:cNvPr>
            <p:cNvGrpSpPr/>
            <p:nvPr/>
          </p:nvGrpSpPr>
          <p:grpSpPr>
            <a:xfrm>
              <a:off x="13837459" y="4079081"/>
              <a:ext cx="126206" cy="83345"/>
              <a:chOff x="2845594" y="4079081"/>
              <a:chExt cx="126206" cy="83345"/>
            </a:xfrm>
            <a:grpFill/>
          </p:grpSpPr>
          <p:cxnSp>
            <p:nvCxnSpPr>
              <p:cNvPr id="53" name="Straight Arrow Connector 52">
                <a:extLst>
                  <a:ext uri="{FF2B5EF4-FFF2-40B4-BE49-F238E27FC236}">
                    <a16:creationId xmlns:a16="http://schemas.microsoft.com/office/drawing/2014/main" id="{4BDCCB1C-3533-4EB0-8F51-63D4EFB6F4D6}"/>
                  </a:ext>
                </a:extLst>
              </p:cNvPr>
              <p:cNvCxnSpPr>
                <a:cxnSpLocks/>
              </p:cNvCxnSpPr>
              <p:nvPr/>
            </p:nvCxnSpPr>
            <p:spPr>
              <a:xfrm>
                <a:off x="2845594" y="4162426"/>
                <a:ext cx="126206" cy="0"/>
              </a:xfrm>
              <a:prstGeom prst="straightConnector1">
                <a:avLst/>
              </a:prstGeom>
              <a:grpFill/>
              <a:ln w="635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8D214A4-324B-4B9D-B4BA-035DB8574B09}"/>
                  </a:ext>
                </a:extLst>
              </p:cNvPr>
              <p:cNvCxnSpPr>
                <a:cxnSpLocks/>
              </p:cNvCxnSpPr>
              <p:nvPr/>
            </p:nvCxnSpPr>
            <p:spPr>
              <a:xfrm>
                <a:off x="2906316" y="4079081"/>
                <a:ext cx="0" cy="83345"/>
              </a:xfrm>
              <a:prstGeom prst="straightConnector1">
                <a:avLst/>
              </a:prstGeom>
              <a:grpFill/>
              <a:ln w="635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a:extLst>
                <a:ext uri="{FF2B5EF4-FFF2-40B4-BE49-F238E27FC236}">
                  <a16:creationId xmlns:a16="http://schemas.microsoft.com/office/drawing/2014/main" id="{8F3FBB12-E07B-42A8-B43D-D04B66810710}"/>
                </a:ext>
              </a:extLst>
            </p:cNvPr>
            <p:cNvCxnSpPr>
              <a:cxnSpLocks/>
            </p:cNvCxnSpPr>
            <p:nvPr/>
          </p:nvCxnSpPr>
          <p:spPr>
            <a:xfrm flipV="1">
              <a:off x="13542964" y="2766536"/>
              <a:ext cx="0" cy="466724"/>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66FC72F-3795-4139-815E-5114A26A1408}"/>
                </a:ext>
              </a:extLst>
            </p:cNvPr>
            <p:cNvCxnSpPr>
              <a:cxnSpLocks/>
            </p:cNvCxnSpPr>
            <p:nvPr/>
          </p:nvCxnSpPr>
          <p:spPr>
            <a:xfrm>
              <a:off x="13531455" y="2775000"/>
              <a:ext cx="1050132"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7037434D-0930-47D8-A43E-6F82174228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59943" y="3047945"/>
              <a:ext cx="259220" cy="438205"/>
            </a:xfrm>
            <a:prstGeom prst="rect">
              <a:avLst/>
            </a:prstGeom>
          </p:spPr>
        </p:pic>
        <p:cxnSp>
          <p:nvCxnSpPr>
            <p:cNvPr id="33" name="Straight Arrow Connector 32">
              <a:extLst>
                <a:ext uri="{FF2B5EF4-FFF2-40B4-BE49-F238E27FC236}">
                  <a16:creationId xmlns:a16="http://schemas.microsoft.com/office/drawing/2014/main" id="{098EF6A1-81A1-4682-8C54-C52192846AB5}"/>
                </a:ext>
              </a:extLst>
            </p:cNvPr>
            <p:cNvCxnSpPr>
              <a:cxnSpLocks/>
            </p:cNvCxnSpPr>
            <p:nvPr/>
          </p:nvCxnSpPr>
          <p:spPr>
            <a:xfrm flipV="1">
              <a:off x="13542963" y="3471863"/>
              <a:ext cx="0" cy="33766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6EE66FDA-F8B3-4C0D-A339-AC4561DD9C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48091" y="5737166"/>
              <a:ext cx="190101" cy="423128"/>
            </a:xfrm>
            <a:prstGeom prst="rect">
              <a:avLst/>
            </a:prstGeom>
          </p:spPr>
        </p:pic>
        <p:cxnSp>
          <p:nvCxnSpPr>
            <p:cNvPr id="35" name="Straight Arrow Connector 34">
              <a:extLst>
                <a:ext uri="{FF2B5EF4-FFF2-40B4-BE49-F238E27FC236}">
                  <a16:creationId xmlns:a16="http://schemas.microsoft.com/office/drawing/2014/main" id="{7DD45949-A82C-4BE0-8BC4-6657DCBFB363}"/>
                </a:ext>
              </a:extLst>
            </p:cNvPr>
            <p:cNvCxnSpPr>
              <a:cxnSpLocks/>
            </p:cNvCxnSpPr>
            <p:nvPr/>
          </p:nvCxnSpPr>
          <p:spPr>
            <a:xfrm flipH="1">
              <a:off x="13531056" y="5017899"/>
              <a:ext cx="76200" cy="0"/>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5581B3C-345A-43D3-BEF5-08CCFFFFB893}"/>
                </a:ext>
              </a:extLst>
            </p:cNvPr>
            <p:cNvCxnSpPr>
              <a:cxnSpLocks/>
            </p:cNvCxnSpPr>
            <p:nvPr/>
          </p:nvCxnSpPr>
          <p:spPr>
            <a:xfrm>
              <a:off x="16348075" y="5211732"/>
              <a:ext cx="135731" cy="0"/>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4B4B1FA-B3B0-4CDD-9266-C02B0590813C}"/>
                </a:ext>
              </a:extLst>
            </p:cNvPr>
            <p:cNvCxnSpPr>
              <a:cxnSpLocks/>
            </p:cNvCxnSpPr>
            <p:nvPr/>
          </p:nvCxnSpPr>
          <p:spPr>
            <a:xfrm>
              <a:off x="16471901" y="6031706"/>
              <a:ext cx="0" cy="219075"/>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9F9831D-B1CF-4D71-A989-0329FAE3B1FD}"/>
                </a:ext>
              </a:extLst>
            </p:cNvPr>
            <p:cNvCxnSpPr>
              <a:cxnSpLocks/>
            </p:cNvCxnSpPr>
            <p:nvPr/>
          </p:nvCxnSpPr>
          <p:spPr>
            <a:xfrm>
              <a:off x="16364744" y="3997349"/>
              <a:ext cx="119062" cy="0"/>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87D33DF-CAFB-402C-8CA6-C06A02CB0ED5}"/>
                </a:ext>
              </a:extLst>
            </p:cNvPr>
            <p:cNvCxnSpPr>
              <a:cxnSpLocks/>
            </p:cNvCxnSpPr>
            <p:nvPr/>
          </p:nvCxnSpPr>
          <p:spPr>
            <a:xfrm>
              <a:off x="16471901" y="4822031"/>
              <a:ext cx="0" cy="207169"/>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7752782E-13BF-44E7-98F3-9EE1EA47B2D6}"/>
                </a:ext>
              </a:extLst>
            </p:cNvPr>
            <p:cNvSpPr/>
            <p:nvPr/>
          </p:nvSpPr>
          <p:spPr>
            <a:xfrm>
              <a:off x="14578330" y="4949904"/>
              <a:ext cx="871061" cy="333693"/>
            </a:xfrm>
            <a:prstGeom prst="roundRect">
              <a:avLst>
                <a:gd name="adj" fmla="val 225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pic>
          <p:nvPicPr>
            <p:cNvPr id="41" name="Graphic 40">
              <a:extLst>
                <a:ext uri="{FF2B5EF4-FFF2-40B4-BE49-F238E27FC236}">
                  <a16:creationId xmlns:a16="http://schemas.microsoft.com/office/drawing/2014/main" id="{CE110279-E04D-4AF6-8E24-9D348C46AF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05724" y="3905249"/>
              <a:ext cx="189676" cy="189676"/>
            </a:xfrm>
            <a:prstGeom prst="rect">
              <a:avLst/>
            </a:prstGeom>
          </p:spPr>
        </p:pic>
        <p:cxnSp>
          <p:nvCxnSpPr>
            <p:cNvPr id="42" name="Straight Arrow Connector 41">
              <a:extLst>
                <a:ext uri="{FF2B5EF4-FFF2-40B4-BE49-F238E27FC236}">
                  <a16:creationId xmlns:a16="http://schemas.microsoft.com/office/drawing/2014/main" id="{5C2AC93C-BED7-4FD1-8B41-E5919DA375CC}"/>
                </a:ext>
              </a:extLst>
            </p:cNvPr>
            <p:cNvCxnSpPr>
              <a:cxnSpLocks/>
            </p:cNvCxnSpPr>
            <p:nvPr/>
          </p:nvCxnSpPr>
          <p:spPr>
            <a:xfrm>
              <a:off x="16471901" y="3588544"/>
              <a:ext cx="0" cy="226219"/>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4E59862-8AB5-4F10-99E7-55B03E72752F}"/>
                </a:ext>
              </a:extLst>
            </p:cNvPr>
            <p:cNvCxnSpPr>
              <a:cxnSpLocks/>
            </p:cNvCxnSpPr>
            <p:nvPr/>
          </p:nvCxnSpPr>
          <p:spPr>
            <a:xfrm flipH="1">
              <a:off x="13531056" y="3800602"/>
              <a:ext cx="166688" cy="0"/>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52D416A-6F7A-4CD9-83DE-25ABA8934030}"/>
                </a:ext>
              </a:extLst>
            </p:cNvPr>
            <p:cNvCxnSpPr>
              <a:cxnSpLocks/>
            </p:cNvCxnSpPr>
            <p:nvPr/>
          </p:nvCxnSpPr>
          <p:spPr>
            <a:xfrm>
              <a:off x="16309975" y="2773332"/>
              <a:ext cx="173831" cy="0"/>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703057E6-3F2F-44FA-9680-DAD03DFBD297}"/>
                </a:ext>
              </a:extLst>
            </p:cNvPr>
            <p:cNvSpPr/>
            <p:nvPr/>
          </p:nvSpPr>
          <p:spPr>
            <a:xfrm>
              <a:off x="14578330" y="2526900"/>
              <a:ext cx="871061" cy="333693"/>
            </a:xfrm>
            <a:prstGeom prst="roundRect">
              <a:avLst>
                <a:gd name="adj" fmla="val 225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46" name="Straight Arrow Connector 45">
              <a:extLst>
                <a:ext uri="{FF2B5EF4-FFF2-40B4-BE49-F238E27FC236}">
                  <a16:creationId xmlns:a16="http://schemas.microsoft.com/office/drawing/2014/main" id="{E5C50598-11AA-4977-8385-D5E49688FA9D}"/>
                </a:ext>
              </a:extLst>
            </p:cNvPr>
            <p:cNvCxnSpPr>
              <a:cxnSpLocks/>
            </p:cNvCxnSpPr>
            <p:nvPr/>
          </p:nvCxnSpPr>
          <p:spPr>
            <a:xfrm flipH="1">
              <a:off x="15309851" y="3800602"/>
              <a:ext cx="273049" cy="0"/>
            </a:xfrm>
            <a:prstGeom prst="straightConnector1">
              <a:avLst/>
            </a:prstGeom>
            <a:grpFill/>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15B1C3E-A900-46D6-9F03-54556C320309}"/>
                </a:ext>
              </a:extLst>
            </p:cNvPr>
            <p:cNvCxnSpPr>
              <a:cxnSpLocks/>
            </p:cNvCxnSpPr>
            <p:nvPr/>
          </p:nvCxnSpPr>
          <p:spPr>
            <a:xfrm flipH="1">
              <a:off x="13547726" y="3800602"/>
              <a:ext cx="1085849"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E5AB1112-A8AB-43A2-A724-E5D5C4946F71}"/>
                </a:ext>
              </a:extLst>
            </p:cNvPr>
            <p:cNvSpPr/>
            <p:nvPr/>
          </p:nvSpPr>
          <p:spPr>
            <a:xfrm>
              <a:off x="14578330" y="3738402"/>
              <a:ext cx="871061" cy="333693"/>
            </a:xfrm>
            <a:prstGeom prst="roundRect">
              <a:avLst>
                <a:gd name="adj" fmla="val 225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pic>
          <p:nvPicPr>
            <p:cNvPr id="49" name="Graphic 48">
              <a:extLst>
                <a:ext uri="{FF2B5EF4-FFF2-40B4-BE49-F238E27FC236}">
                  <a16:creationId xmlns:a16="http://schemas.microsoft.com/office/drawing/2014/main" id="{4FD5DCE9-3AA0-4E47-A162-98EDAE1167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110350" y="4578408"/>
              <a:ext cx="577042" cy="324586"/>
            </a:xfrm>
            <a:prstGeom prst="rect">
              <a:avLst/>
            </a:prstGeom>
          </p:spPr>
        </p:pic>
        <p:cxnSp>
          <p:nvCxnSpPr>
            <p:cNvPr id="50" name="Straight Arrow Connector 49">
              <a:extLst>
                <a:ext uri="{FF2B5EF4-FFF2-40B4-BE49-F238E27FC236}">
                  <a16:creationId xmlns:a16="http://schemas.microsoft.com/office/drawing/2014/main" id="{4A061A23-3417-4859-A0D1-24AC7B1F3F75}"/>
                </a:ext>
              </a:extLst>
            </p:cNvPr>
            <p:cNvCxnSpPr>
              <a:cxnSpLocks/>
            </p:cNvCxnSpPr>
            <p:nvPr/>
          </p:nvCxnSpPr>
          <p:spPr>
            <a:xfrm>
              <a:off x="16471901" y="5210175"/>
              <a:ext cx="0" cy="62865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51" name="Graphic 50">
              <a:extLst>
                <a:ext uri="{FF2B5EF4-FFF2-40B4-BE49-F238E27FC236}">
                  <a16:creationId xmlns:a16="http://schemas.microsoft.com/office/drawing/2014/main" id="{5ED5F612-F23A-441D-A1B0-19BA7AD2E5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110350" y="5783321"/>
              <a:ext cx="577042" cy="324586"/>
            </a:xfrm>
            <a:prstGeom prst="rect">
              <a:avLst/>
            </a:prstGeom>
          </p:spPr>
        </p:pic>
        <p:cxnSp>
          <p:nvCxnSpPr>
            <p:cNvPr id="52" name="Straight Arrow Connector 51">
              <a:extLst>
                <a:ext uri="{FF2B5EF4-FFF2-40B4-BE49-F238E27FC236}">
                  <a16:creationId xmlns:a16="http://schemas.microsoft.com/office/drawing/2014/main" id="{BC221E06-4AA5-41A6-867E-C9AE7F063451}"/>
                </a:ext>
              </a:extLst>
            </p:cNvPr>
            <p:cNvCxnSpPr>
              <a:cxnSpLocks/>
            </p:cNvCxnSpPr>
            <p:nvPr/>
          </p:nvCxnSpPr>
          <p:spPr>
            <a:xfrm>
              <a:off x="15430622" y="2773332"/>
              <a:ext cx="1031753" cy="0"/>
            </a:xfrm>
            <a:prstGeom prst="straightConnector1">
              <a:avLst/>
            </a:prstGeom>
            <a:grpFill/>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a:extLst>
              <a:ext uri="{FF2B5EF4-FFF2-40B4-BE49-F238E27FC236}">
                <a16:creationId xmlns:a16="http://schemas.microsoft.com/office/drawing/2014/main" id="{6EB2D7EE-0EA2-4A8B-8080-A09B518B2217}"/>
              </a:ext>
            </a:extLst>
          </p:cNvPr>
          <p:cNvCxnSpPr>
            <a:cxnSpLocks/>
          </p:cNvCxnSpPr>
          <p:nvPr/>
        </p:nvCxnSpPr>
        <p:spPr>
          <a:xfrm>
            <a:off x="4092698" y="4951396"/>
            <a:ext cx="1031753" cy="0"/>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02F164E-0637-4A10-A46B-6F83BD1E8495}"/>
              </a:ext>
            </a:extLst>
          </p:cNvPr>
          <p:cNvSpPr txBox="1"/>
          <p:nvPr/>
        </p:nvSpPr>
        <p:spPr>
          <a:xfrm>
            <a:off x="238308" y="2778096"/>
            <a:ext cx="1712183" cy="480131"/>
          </a:xfrm>
          <a:prstGeom prst="rect">
            <a:avLst/>
          </a:prstGeom>
          <a:noFill/>
        </p:spPr>
        <p:txBody>
          <a:bodyPr wrap="square" rtlCol="0">
            <a:spAutoFit/>
          </a:bodyPr>
          <a:lstStyle/>
          <a:p>
            <a:pPr>
              <a:lnSpc>
                <a:spcPct val="90000"/>
              </a:lnSpc>
              <a:spcAft>
                <a:spcPts val="600"/>
              </a:spcAft>
            </a:pPr>
            <a:r>
              <a:rPr lang="en-GB" sz="1400" dirty="0"/>
              <a:t>Tertiary Stage</a:t>
            </a:r>
            <a:br>
              <a:rPr lang="en-GB" sz="1400" dirty="0"/>
            </a:br>
            <a:r>
              <a:rPr lang="en-GB" sz="1400" dirty="0"/>
              <a:t>(HT Medium)</a:t>
            </a:r>
          </a:p>
        </p:txBody>
      </p:sp>
      <p:sp>
        <p:nvSpPr>
          <p:cNvPr id="57" name="TextBox 56">
            <a:extLst>
              <a:ext uri="{FF2B5EF4-FFF2-40B4-BE49-F238E27FC236}">
                <a16:creationId xmlns:a16="http://schemas.microsoft.com/office/drawing/2014/main" id="{B3FD7AA8-F408-4AC5-8FC0-0DDA3BBC0A2D}"/>
              </a:ext>
            </a:extLst>
          </p:cNvPr>
          <p:cNvSpPr txBox="1"/>
          <p:nvPr/>
        </p:nvSpPr>
        <p:spPr>
          <a:xfrm>
            <a:off x="238308" y="4014780"/>
            <a:ext cx="1712183" cy="480131"/>
          </a:xfrm>
          <a:prstGeom prst="rect">
            <a:avLst/>
          </a:prstGeom>
          <a:noFill/>
        </p:spPr>
        <p:txBody>
          <a:bodyPr wrap="square" rtlCol="0">
            <a:spAutoFit/>
          </a:bodyPr>
          <a:lstStyle/>
          <a:p>
            <a:pPr>
              <a:lnSpc>
                <a:spcPct val="90000"/>
              </a:lnSpc>
              <a:spcAft>
                <a:spcPts val="600"/>
              </a:spcAft>
            </a:pPr>
            <a:r>
              <a:rPr lang="en-GB" sz="1400" dirty="0"/>
              <a:t>Secondary Stage</a:t>
            </a:r>
            <a:br>
              <a:rPr lang="en-GB" sz="1400" dirty="0"/>
            </a:br>
            <a:r>
              <a:rPr lang="en-GB" sz="1400" dirty="0"/>
              <a:t>(-90 ⁰C)</a:t>
            </a:r>
          </a:p>
        </p:txBody>
      </p:sp>
      <p:sp>
        <p:nvSpPr>
          <p:cNvPr id="58" name="TextBox 57">
            <a:extLst>
              <a:ext uri="{FF2B5EF4-FFF2-40B4-BE49-F238E27FC236}">
                <a16:creationId xmlns:a16="http://schemas.microsoft.com/office/drawing/2014/main" id="{2729B6EC-2939-448A-95B2-9E83847A2339}"/>
              </a:ext>
            </a:extLst>
          </p:cNvPr>
          <p:cNvSpPr txBox="1"/>
          <p:nvPr/>
        </p:nvSpPr>
        <p:spPr>
          <a:xfrm>
            <a:off x="238308" y="5251464"/>
            <a:ext cx="1712183" cy="480131"/>
          </a:xfrm>
          <a:prstGeom prst="rect">
            <a:avLst/>
          </a:prstGeom>
          <a:noFill/>
        </p:spPr>
        <p:txBody>
          <a:bodyPr wrap="square" rtlCol="0">
            <a:spAutoFit/>
          </a:bodyPr>
          <a:lstStyle/>
          <a:p>
            <a:pPr>
              <a:lnSpc>
                <a:spcPct val="90000"/>
              </a:lnSpc>
              <a:spcAft>
                <a:spcPts val="600"/>
              </a:spcAft>
            </a:pPr>
            <a:r>
              <a:rPr lang="en-GB" sz="1400" dirty="0"/>
              <a:t>Primary Stage</a:t>
            </a:r>
            <a:br>
              <a:rPr lang="en-GB" sz="1400" dirty="0"/>
            </a:br>
            <a:r>
              <a:rPr lang="en-GB" sz="1400" dirty="0"/>
              <a:t>(-40 ⁰C)</a:t>
            </a:r>
          </a:p>
        </p:txBody>
      </p:sp>
      <p:sp>
        <p:nvSpPr>
          <p:cNvPr id="59" name="Rectangle 58">
            <a:extLst>
              <a:ext uri="{FF2B5EF4-FFF2-40B4-BE49-F238E27FC236}">
                <a16:creationId xmlns:a16="http://schemas.microsoft.com/office/drawing/2014/main" id="{EE7F216C-AAE5-46CD-81E0-DD4E32D601E1}"/>
              </a:ext>
            </a:extLst>
          </p:cNvPr>
          <p:cNvSpPr/>
          <p:nvPr/>
        </p:nvSpPr>
        <p:spPr>
          <a:xfrm rot="16200000">
            <a:off x="3870131" y="3574075"/>
            <a:ext cx="4451739" cy="357188"/>
          </a:xfrm>
          <a:prstGeom prst="rect">
            <a:avLst/>
          </a:prstGeom>
          <a:gradFill flip="none" rotWithShape="1">
            <a:gsLst>
              <a:gs pos="0">
                <a:srgbClr val="00919B"/>
              </a:gs>
              <a:gs pos="85000">
                <a:schemeClr val="accent5">
                  <a:lumMod val="40000"/>
                  <a:lumOff val="60000"/>
                </a:schemeClr>
              </a:gs>
              <a:gs pos="69000">
                <a:schemeClr val="bg1"/>
              </a:gs>
              <a:gs pos="100000">
                <a:srgbClr val="D22734"/>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6D434109-0C19-42FD-AF31-5D7774962D9B}"/>
              </a:ext>
            </a:extLst>
          </p:cNvPr>
          <p:cNvSpPr/>
          <p:nvPr/>
        </p:nvSpPr>
        <p:spPr>
          <a:xfrm>
            <a:off x="4025901" y="4288485"/>
            <a:ext cx="1429544" cy="387510"/>
          </a:xfrm>
          <a:prstGeom prst="roundRect">
            <a:avLst>
              <a:gd name="adj" fmla="val 50000"/>
            </a:avLst>
          </a:prstGeom>
          <a:solidFill>
            <a:srgbClr val="F4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sp>
        <p:nvSpPr>
          <p:cNvPr id="61" name="Rectangle: Rounded Corners 60">
            <a:extLst>
              <a:ext uri="{FF2B5EF4-FFF2-40B4-BE49-F238E27FC236}">
                <a16:creationId xmlns:a16="http://schemas.microsoft.com/office/drawing/2014/main" id="{DA9002E9-1462-46B9-9122-18975F8AA1F8}"/>
              </a:ext>
            </a:extLst>
          </p:cNvPr>
          <p:cNvSpPr/>
          <p:nvPr/>
        </p:nvSpPr>
        <p:spPr>
          <a:xfrm>
            <a:off x="1824039" y="2713792"/>
            <a:ext cx="945355" cy="583459"/>
          </a:xfrm>
          <a:prstGeom prst="roundRect">
            <a:avLst>
              <a:gd name="adj" fmla="val 50000"/>
            </a:avLst>
          </a:prstGeom>
          <a:solidFill>
            <a:srgbClr val="F4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62" name="Straight Arrow Connector 61">
            <a:extLst>
              <a:ext uri="{FF2B5EF4-FFF2-40B4-BE49-F238E27FC236}">
                <a16:creationId xmlns:a16="http://schemas.microsoft.com/office/drawing/2014/main" id="{DC5352FA-D1D0-48B2-870B-65A536CE1EA2}"/>
              </a:ext>
            </a:extLst>
          </p:cNvPr>
          <p:cNvCxnSpPr>
            <a:cxnSpLocks/>
          </p:cNvCxnSpPr>
          <p:nvPr/>
        </p:nvCxnSpPr>
        <p:spPr>
          <a:xfrm>
            <a:off x="5133977" y="2511439"/>
            <a:ext cx="0" cy="1019175"/>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2E91602-0869-4C99-AE8A-C8FC1EF14FA4}"/>
              </a:ext>
            </a:extLst>
          </p:cNvPr>
          <p:cNvCxnSpPr>
            <a:cxnSpLocks/>
          </p:cNvCxnSpPr>
          <p:nvPr/>
        </p:nvCxnSpPr>
        <p:spPr>
          <a:xfrm flipH="1">
            <a:off x="4112420" y="3539315"/>
            <a:ext cx="1026319" cy="0"/>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57A2181-5BD3-47C5-9371-2883E73BB186}"/>
              </a:ext>
            </a:extLst>
          </p:cNvPr>
          <p:cNvCxnSpPr>
            <a:cxnSpLocks/>
          </p:cNvCxnSpPr>
          <p:nvPr/>
        </p:nvCxnSpPr>
        <p:spPr>
          <a:xfrm>
            <a:off x="4092698" y="3737013"/>
            <a:ext cx="1029372" cy="0"/>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F698BBA-81AD-475A-8EFC-69A1E0387CE4}"/>
              </a:ext>
            </a:extLst>
          </p:cNvPr>
          <p:cNvCxnSpPr>
            <a:cxnSpLocks/>
          </p:cNvCxnSpPr>
          <p:nvPr/>
        </p:nvCxnSpPr>
        <p:spPr>
          <a:xfrm>
            <a:off x="5133977" y="3730639"/>
            <a:ext cx="0" cy="638175"/>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9D6B16C-687B-490A-99C7-346AE34BF0F0}"/>
              </a:ext>
            </a:extLst>
          </p:cNvPr>
          <p:cNvCxnSpPr>
            <a:cxnSpLocks/>
          </p:cNvCxnSpPr>
          <p:nvPr/>
        </p:nvCxnSpPr>
        <p:spPr>
          <a:xfrm flipH="1">
            <a:off x="4107659" y="4757563"/>
            <a:ext cx="1026317" cy="0"/>
          </a:xfrm>
          <a:prstGeom prst="straightConnector1">
            <a:avLst/>
          </a:prstGeom>
          <a:ln w="25400">
            <a:solidFill>
              <a:srgbClr val="C11C24"/>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8CD5133-50A3-4BE1-8023-82DF7D1DE762}"/>
              </a:ext>
            </a:extLst>
          </p:cNvPr>
          <p:cNvCxnSpPr>
            <a:cxnSpLocks/>
          </p:cNvCxnSpPr>
          <p:nvPr/>
        </p:nvCxnSpPr>
        <p:spPr>
          <a:xfrm flipH="1">
            <a:off x="4112421" y="5977715"/>
            <a:ext cx="1021555" cy="0"/>
          </a:xfrm>
          <a:prstGeom prst="straightConnector1">
            <a:avLst/>
          </a:prstGeom>
          <a:ln w="25400">
            <a:solidFill>
              <a:srgbClr val="C11C24"/>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7A455AF-8FC9-4F4D-BAC7-3CF1A913873D}"/>
              </a:ext>
            </a:extLst>
          </p:cNvPr>
          <p:cNvCxnSpPr>
            <a:cxnSpLocks/>
          </p:cNvCxnSpPr>
          <p:nvPr/>
        </p:nvCxnSpPr>
        <p:spPr>
          <a:xfrm flipH="1">
            <a:off x="2193132" y="5977715"/>
            <a:ext cx="1952627" cy="0"/>
          </a:xfrm>
          <a:prstGeom prst="straightConnector1">
            <a:avLst/>
          </a:prstGeom>
          <a:ln w="25400">
            <a:solidFill>
              <a:srgbClr val="C11C24"/>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073BAE1-17DC-4872-83D7-8687FF60EAE8}"/>
              </a:ext>
            </a:extLst>
          </p:cNvPr>
          <p:cNvCxnSpPr>
            <a:cxnSpLocks/>
          </p:cNvCxnSpPr>
          <p:nvPr/>
        </p:nvCxnSpPr>
        <p:spPr>
          <a:xfrm flipV="1">
            <a:off x="2205039" y="5899959"/>
            <a:ext cx="1" cy="90487"/>
          </a:xfrm>
          <a:prstGeom prst="straightConnector1">
            <a:avLst/>
          </a:prstGeom>
          <a:ln w="25400">
            <a:solidFill>
              <a:srgbClr val="C11C24"/>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E883CDA-82BA-4B2D-B01C-95EC22AE6612}"/>
              </a:ext>
            </a:extLst>
          </p:cNvPr>
          <p:cNvCxnSpPr>
            <a:cxnSpLocks/>
          </p:cNvCxnSpPr>
          <p:nvPr/>
        </p:nvCxnSpPr>
        <p:spPr>
          <a:xfrm flipV="1">
            <a:off x="2205040" y="5221303"/>
            <a:ext cx="0" cy="280986"/>
          </a:xfrm>
          <a:prstGeom prst="straightConnector1">
            <a:avLst/>
          </a:prstGeom>
          <a:ln w="25400">
            <a:gradFill>
              <a:gsLst>
                <a:gs pos="0">
                  <a:srgbClr val="C11C24"/>
                </a:gs>
                <a:gs pos="81000">
                  <a:srgbClr val="82929A"/>
                </a:gs>
              </a:gsLst>
              <a:lin ang="5400000" scaled="1"/>
            </a:gra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F8D228A-7601-41FB-BBE1-936DEF6C99C4}"/>
              </a:ext>
            </a:extLst>
          </p:cNvPr>
          <p:cNvCxnSpPr>
            <a:cxnSpLocks/>
          </p:cNvCxnSpPr>
          <p:nvPr/>
        </p:nvCxnSpPr>
        <p:spPr>
          <a:xfrm>
            <a:off x="2193132" y="4952220"/>
            <a:ext cx="1049338" cy="0"/>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4C9DD55-97F1-4235-9129-4125E667F8C2}"/>
              </a:ext>
            </a:extLst>
          </p:cNvPr>
          <p:cNvCxnSpPr>
            <a:cxnSpLocks/>
          </p:cNvCxnSpPr>
          <p:nvPr/>
        </p:nvCxnSpPr>
        <p:spPr>
          <a:xfrm flipV="1">
            <a:off x="2205040" y="4945077"/>
            <a:ext cx="0" cy="166689"/>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pic>
        <p:nvPicPr>
          <p:cNvPr id="73" name="Graphic 72">
            <a:extLst>
              <a:ext uri="{FF2B5EF4-FFF2-40B4-BE49-F238E27FC236}">
                <a16:creationId xmlns:a16="http://schemas.microsoft.com/office/drawing/2014/main" id="{E4BCCA55-C45D-40E4-B76D-4388235B63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10613" y="5033181"/>
            <a:ext cx="189676" cy="189676"/>
          </a:xfrm>
          <a:prstGeom prst="rect">
            <a:avLst/>
          </a:prstGeom>
        </p:spPr>
      </p:pic>
      <p:cxnSp>
        <p:nvCxnSpPr>
          <p:cNvPr id="74" name="Straight Arrow Connector 73">
            <a:extLst>
              <a:ext uri="{FF2B5EF4-FFF2-40B4-BE49-F238E27FC236}">
                <a16:creationId xmlns:a16="http://schemas.microsoft.com/office/drawing/2014/main" id="{96E7B3C8-5C31-4B98-9778-82B74256C446}"/>
              </a:ext>
            </a:extLst>
          </p:cNvPr>
          <p:cNvCxnSpPr>
            <a:cxnSpLocks/>
          </p:cNvCxnSpPr>
          <p:nvPr/>
        </p:nvCxnSpPr>
        <p:spPr>
          <a:xfrm>
            <a:off x="2620567" y="3737783"/>
            <a:ext cx="619125" cy="0"/>
          </a:xfrm>
          <a:prstGeom prst="straightConnector1">
            <a:avLst/>
          </a:prstGeom>
          <a:ln w="25400">
            <a:solidFill>
              <a:srgbClr val="CFD6DB"/>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4C5A9A6-4C1F-4A4B-8612-D450144F4857}"/>
              </a:ext>
            </a:extLst>
          </p:cNvPr>
          <p:cNvCxnSpPr>
            <a:cxnSpLocks/>
          </p:cNvCxnSpPr>
          <p:nvPr/>
        </p:nvCxnSpPr>
        <p:spPr>
          <a:xfrm>
            <a:off x="2193132" y="3737783"/>
            <a:ext cx="273844" cy="0"/>
          </a:xfrm>
          <a:prstGeom prst="straightConnector1">
            <a:avLst/>
          </a:prstGeom>
          <a:ln w="25400">
            <a:solidFill>
              <a:srgbClr val="CFD6DB"/>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1DD710E-6612-42F5-94C5-950BD392F37B}"/>
              </a:ext>
            </a:extLst>
          </p:cNvPr>
          <p:cNvCxnSpPr>
            <a:cxnSpLocks/>
          </p:cNvCxnSpPr>
          <p:nvPr/>
        </p:nvCxnSpPr>
        <p:spPr>
          <a:xfrm flipH="1">
            <a:off x="2209803" y="4757563"/>
            <a:ext cx="1066798" cy="0"/>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2B5FDC1-10B2-4800-A938-F46A61D4715B}"/>
              </a:ext>
            </a:extLst>
          </p:cNvPr>
          <p:cNvCxnSpPr>
            <a:cxnSpLocks/>
          </p:cNvCxnSpPr>
          <p:nvPr/>
        </p:nvCxnSpPr>
        <p:spPr>
          <a:xfrm flipV="1">
            <a:off x="2205039" y="4349765"/>
            <a:ext cx="0" cy="409574"/>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A0F38BE-EA38-4978-8CDF-FEEF8BFA311C}"/>
              </a:ext>
            </a:extLst>
          </p:cNvPr>
          <p:cNvCxnSpPr>
            <a:cxnSpLocks/>
          </p:cNvCxnSpPr>
          <p:nvPr/>
        </p:nvCxnSpPr>
        <p:spPr>
          <a:xfrm flipV="1">
            <a:off x="2205040" y="3735403"/>
            <a:ext cx="0" cy="466724"/>
          </a:xfrm>
          <a:prstGeom prst="straightConnector1">
            <a:avLst/>
          </a:prstGeom>
          <a:ln w="25400">
            <a:gradFill flip="none" rotWithShape="1">
              <a:gsLst>
                <a:gs pos="0">
                  <a:srgbClr val="CFD6DB"/>
                </a:gs>
                <a:gs pos="100000">
                  <a:srgbClr val="82929A"/>
                </a:gs>
              </a:gsLst>
              <a:lin ang="16200000" scaled="1"/>
              <a:tileRect/>
            </a:gradFill>
            <a:headEnd w="lg" len="sm"/>
            <a:tailEnd type="none" w="med" len="sm"/>
          </a:ln>
        </p:spPr>
        <p:style>
          <a:lnRef idx="1">
            <a:schemeClr val="accent1"/>
          </a:lnRef>
          <a:fillRef idx="0">
            <a:schemeClr val="accent1"/>
          </a:fillRef>
          <a:effectRef idx="0">
            <a:schemeClr val="accent1"/>
          </a:effectRef>
          <a:fontRef idx="minor">
            <a:schemeClr val="tx1"/>
          </a:fontRef>
        </p:style>
      </p:cxnSp>
      <p:pic>
        <p:nvPicPr>
          <p:cNvPr id="79" name="Graphic 78">
            <a:extLst>
              <a:ext uri="{FF2B5EF4-FFF2-40B4-BE49-F238E27FC236}">
                <a16:creationId xmlns:a16="http://schemas.microsoft.com/office/drawing/2014/main" id="{B381C52E-3127-4B1A-8CC3-5AC4B30B75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10198" y="4164025"/>
            <a:ext cx="189676" cy="189676"/>
          </a:xfrm>
          <a:prstGeom prst="rect">
            <a:avLst/>
          </a:prstGeom>
        </p:spPr>
      </p:pic>
      <p:grpSp>
        <p:nvGrpSpPr>
          <p:cNvPr id="80" name="Group 79">
            <a:extLst>
              <a:ext uri="{FF2B5EF4-FFF2-40B4-BE49-F238E27FC236}">
                <a16:creationId xmlns:a16="http://schemas.microsoft.com/office/drawing/2014/main" id="{F7BC7C5A-3AB8-45E3-ACDE-4070765A49CB}"/>
              </a:ext>
            </a:extLst>
          </p:cNvPr>
          <p:cNvGrpSpPr/>
          <p:nvPr/>
        </p:nvGrpSpPr>
        <p:grpSpPr>
          <a:xfrm>
            <a:off x="2499535" y="3818745"/>
            <a:ext cx="126206" cy="83345"/>
            <a:chOff x="2845594" y="4079081"/>
            <a:chExt cx="126206" cy="83345"/>
          </a:xfrm>
        </p:grpSpPr>
        <p:cxnSp>
          <p:nvCxnSpPr>
            <p:cNvPr id="81" name="Straight Arrow Connector 80">
              <a:extLst>
                <a:ext uri="{FF2B5EF4-FFF2-40B4-BE49-F238E27FC236}">
                  <a16:creationId xmlns:a16="http://schemas.microsoft.com/office/drawing/2014/main" id="{7D9B7608-983F-43A3-9D0A-84644A9C65B5}"/>
                </a:ext>
              </a:extLst>
            </p:cNvPr>
            <p:cNvCxnSpPr>
              <a:cxnSpLocks/>
            </p:cNvCxnSpPr>
            <p:nvPr/>
          </p:nvCxnSpPr>
          <p:spPr>
            <a:xfrm>
              <a:off x="2845594" y="4162426"/>
              <a:ext cx="126206" cy="0"/>
            </a:xfrm>
            <a:prstGeom prst="straightConnector1">
              <a:avLst/>
            </a:prstGeom>
            <a:ln w="6350">
              <a:solidFill>
                <a:schemeClr val="tx1"/>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291ADAB-E19A-400F-BB41-BC0B217FB4CA}"/>
                </a:ext>
              </a:extLst>
            </p:cNvPr>
            <p:cNvCxnSpPr>
              <a:cxnSpLocks/>
            </p:cNvCxnSpPr>
            <p:nvPr/>
          </p:nvCxnSpPr>
          <p:spPr>
            <a:xfrm>
              <a:off x="2906316" y="4079081"/>
              <a:ext cx="0" cy="83345"/>
            </a:xfrm>
            <a:prstGeom prst="straightConnector1">
              <a:avLst/>
            </a:prstGeom>
            <a:ln w="6350">
              <a:solidFill>
                <a:schemeClr val="tx1"/>
              </a:solidFill>
              <a:headEnd w="lg"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83" name="Straight Arrow Connector 82">
            <a:extLst>
              <a:ext uri="{FF2B5EF4-FFF2-40B4-BE49-F238E27FC236}">
                <a16:creationId xmlns:a16="http://schemas.microsoft.com/office/drawing/2014/main" id="{DC84DABF-14DC-41E0-8A3E-D2C422832AAF}"/>
              </a:ext>
            </a:extLst>
          </p:cNvPr>
          <p:cNvCxnSpPr>
            <a:cxnSpLocks/>
          </p:cNvCxnSpPr>
          <p:nvPr/>
        </p:nvCxnSpPr>
        <p:spPr>
          <a:xfrm flipV="1">
            <a:off x="2205040" y="2506200"/>
            <a:ext cx="0" cy="466724"/>
          </a:xfrm>
          <a:prstGeom prst="straightConnector1">
            <a:avLst/>
          </a:prstGeom>
          <a:ln w="25400">
            <a:solidFill>
              <a:srgbClr val="C4E9EC"/>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4FDB859-48C8-43FE-88EE-49A14BE2CB65}"/>
              </a:ext>
            </a:extLst>
          </p:cNvPr>
          <p:cNvCxnSpPr>
            <a:cxnSpLocks/>
          </p:cNvCxnSpPr>
          <p:nvPr/>
        </p:nvCxnSpPr>
        <p:spPr>
          <a:xfrm>
            <a:off x="2193531" y="2514664"/>
            <a:ext cx="1050132" cy="0"/>
          </a:xfrm>
          <a:prstGeom prst="straightConnector1">
            <a:avLst/>
          </a:prstGeom>
          <a:ln w="25400">
            <a:solidFill>
              <a:srgbClr val="C4E9EC"/>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85" name="Graphic 84">
            <a:extLst>
              <a:ext uri="{FF2B5EF4-FFF2-40B4-BE49-F238E27FC236}">
                <a16:creationId xmlns:a16="http://schemas.microsoft.com/office/drawing/2014/main" id="{2D1B3480-AC6B-4526-9951-3F43280640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22019" y="2787609"/>
            <a:ext cx="259220" cy="438205"/>
          </a:xfrm>
          <a:prstGeom prst="rect">
            <a:avLst/>
          </a:prstGeom>
        </p:spPr>
      </p:pic>
      <p:cxnSp>
        <p:nvCxnSpPr>
          <p:cNvPr id="86" name="Straight Arrow Connector 85">
            <a:extLst>
              <a:ext uri="{FF2B5EF4-FFF2-40B4-BE49-F238E27FC236}">
                <a16:creationId xmlns:a16="http://schemas.microsoft.com/office/drawing/2014/main" id="{0A99CC37-B4DF-4FA7-9CA7-01984AE76CAB}"/>
              </a:ext>
            </a:extLst>
          </p:cNvPr>
          <p:cNvCxnSpPr>
            <a:cxnSpLocks/>
          </p:cNvCxnSpPr>
          <p:nvPr/>
        </p:nvCxnSpPr>
        <p:spPr>
          <a:xfrm flipV="1">
            <a:off x="2205039" y="3211527"/>
            <a:ext cx="0" cy="337660"/>
          </a:xfrm>
          <a:prstGeom prst="straightConnector1">
            <a:avLst/>
          </a:prstGeom>
          <a:ln w="25400">
            <a:solidFill>
              <a:srgbClr val="C4E9EC"/>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87" name="Graphic 86">
            <a:extLst>
              <a:ext uri="{FF2B5EF4-FFF2-40B4-BE49-F238E27FC236}">
                <a16:creationId xmlns:a16="http://schemas.microsoft.com/office/drawing/2014/main" id="{EE49F50F-297C-450D-9A24-7C039A304B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10167" y="5476830"/>
            <a:ext cx="190101" cy="423128"/>
          </a:xfrm>
          <a:prstGeom prst="rect">
            <a:avLst/>
          </a:prstGeom>
        </p:spPr>
      </p:pic>
      <p:sp>
        <p:nvSpPr>
          <p:cNvPr id="88" name="Rectangle: Rounded Corners 87">
            <a:extLst>
              <a:ext uri="{FF2B5EF4-FFF2-40B4-BE49-F238E27FC236}">
                <a16:creationId xmlns:a16="http://schemas.microsoft.com/office/drawing/2014/main" id="{55C2063C-570C-4916-A155-83F3BBC7E353}"/>
              </a:ext>
            </a:extLst>
          </p:cNvPr>
          <p:cNvSpPr/>
          <p:nvPr/>
        </p:nvSpPr>
        <p:spPr>
          <a:xfrm>
            <a:off x="4025901" y="5493398"/>
            <a:ext cx="1429544" cy="387510"/>
          </a:xfrm>
          <a:prstGeom prst="roundRect">
            <a:avLst>
              <a:gd name="adj" fmla="val 50000"/>
            </a:avLst>
          </a:prstGeom>
          <a:solidFill>
            <a:srgbClr val="F4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89" name="Straight Arrow Connector 88">
            <a:extLst>
              <a:ext uri="{FF2B5EF4-FFF2-40B4-BE49-F238E27FC236}">
                <a16:creationId xmlns:a16="http://schemas.microsoft.com/office/drawing/2014/main" id="{DABF7062-B43E-4E2C-B761-7C74E5282593}"/>
              </a:ext>
            </a:extLst>
          </p:cNvPr>
          <p:cNvCxnSpPr>
            <a:cxnSpLocks/>
          </p:cNvCxnSpPr>
          <p:nvPr/>
        </p:nvCxnSpPr>
        <p:spPr>
          <a:xfrm flipH="1">
            <a:off x="2193132" y="4757563"/>
            <a:ext cx="76200" cy="0"/>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3B70AB0-43E6-4EB9-BAC4-3036D4B643A4}"/>
              </a:ext>
            </a:extLst>
          </p:cNvPr>
          <p:cNvCxnSpPr>
            <a:cxnSpLocks/>
          </p:cNvCxnSpPr>
          <p:nvPr/>
        </p:nvCxnSpPr>
        <p:spPr>
          <a:xfrm>
            <a:off x="5010151" y="4951396"/>
            <a:ext cx="135731" cy="0"/>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6DDF5DF-44F4-4660-ACA4-E0F820619D38}"/>
              </a:ext>
            </a:extLst>
          </p:cNvPr>
          <p:cNvCxnSpPr>
            <a:cxnSpLocks/>
          </p:cNvCxnSpPr>
          <p:nvPr/>
        </p:nvCxnSpPr>
        <p:spPr>
          <a:xfrm>
            <a:off x="5133977" y="5771370"/>
            <a:ext cx="0" cy="219075"/>
          </a:xfrm>
          <a:prstGeom prst="straightConnector1">
            <a:avLst/>
          </a:prstGeom>
          <a:ln w="25400">
            <a:solidFill>
              <a:srgbClr val="C11C24"/>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34BAA17-AF45-4C53-9EC4-F5532A36A23E}"/>
              </a:ext>
            </a:extLst>
          </p:cNvPr>
          <p:cNvCxnSpPr>
            <a:cxnSpLocks/>
          </p:cNvCxnSpPr>
          <p:nvPr/>
        </p:nvCxnSpPr>
        <p:spPr>
          <a:xfrm>
            <a:off x="5026820" y="3737013"/>
            <a:ext cx="119062" cy="0"/>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4E24C90-F84B-46F2-86D5-E8897A1A9920}"/>
              </a:ext>
            </a:extLst>
          </p:cNvPr>
          <p:cNvCxnSpPr>
            <a:cxnSpLocks/>
          </p:cNvCxnSpPr>
          <p:nvPr/>
        </p:nvCxnSpPr>
        <p:spPr>
          <a:xfrm>
            <a:off x="5133977" y="4561695"/>
            <a:ext cx="0" cy="207169"/>
          </a:xfrm>
          <a:prstGeom prst="straightConnector1">
            <a:avLst/>
          </a:prstGeom>
          <a:ln w="25400">
            <a:solidFill>
              <a:srgbClr val="C11C24"/>
            </a:solidFill>
            <a:headEnd w="lg" len="sm"/>
            <a:tailEnd type="none" w="med" len="sm"/>
          </a:ln>
        </p:spPr>
        <p:style>
          <a:lnRef idx="1">
            <a:schemeClr val="accent1"/>
          </a:lnRef>
          <a:fillRef idx="0">
            <a:schemeClr val="accent1"/>
          </a:fillRef>
          <a:effectRef idx="0">
            <a:schemeClr val="accent1"/>
          </a:effectRef>
          <a:fontRef idx="minor">
            <a:schemeClr val="tx1"/>
          </a:fontRef>
        </p:style>
      </p:cxnSp>
      <p:sp>
        <p:nvSpPr>
          <p:cNvPr id="94" name="Rectangle: Rounded Corners 93">
            <a:extLst>
              <a:ext uri="{FF2B5EF4-FFF2-40B4-BE49-F238E27FC236}">
                <a16:creationId xmlns:a16="http://schemas.microsoft.com/office/drawing/2014/main" id="{206B5512-7AC7-4AFA-8F60-50715D6987D4}"/>
              </a:ext>
            </a:extLst>
          </p:cNvPr>
          <p:cNvSpPr/>
          <p:nvPr/>
        </p:nvSpPr>
        <p:spPr>
          <a:xfrm>
            <a:off x="3240406" y="4689568"/>
            <a:ext cx="871061" cy="333693"/>
          </a:xfrm>
          <a:prstGeom prst="roundRect">
            <a:avLst>
              <a:gd name="adj" fmla="val 22549"/>
            </a:avLst>
          </a:prstGeom>
          <a:solidFill>
            <a:srgbClr val="829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pic>
        <p:nvPicPr>
          <p:cNvPr id="95" name="Graphic 94">
            <a:extLst>
              <a:ext uri="{FF2B5EF4-FFF2-40B4-BE49-F238E27FC236}">
                <a16:creationId xmlns:a16="http://schemas.microsoft.com/office/drawing/2014/main" id="{50133332-FF29-411B-B9DA-F1D571CE17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67800" y="3644913"/>
            <a:ext cx="189676" cy="189676"/>
          </a:xfrm>
          <a:prstGeom prst="rect">
            <a:avLst/>
          </a:prstGeom>
        </p:spPr>
      </p:pic>
      <p:cxnSp>
        <p:nvCxnSpPr>
          <p:cNvPr id="96" name="Straight Arrow Connector 95">
            <a:extLst>
              <a:ext uri="{FF2B5EF4-FFF2-40B4-BE49-F238E27FC236}">
                <a16:creationId xmlns:a16="http://schemas.microsoft.com/office/drawing/2014/main" id="{B54AD271-1137-4006-B74E-BCEA33C08341}"/>
              </a:ext>
            </a:extLst>
          </p:cNvPr>
          <p:cNvCxnSpPr>
            <a:cxnSpLocks/>
          </p:cNvCxnSpPr>
          <p:nvPr/>
        </p:nvCxnSpPr>
        <p:spPr>
          <a:xfrm>
            <a:off x="5133977" y="3328208"/>
            <a:ext cx="0" cy="226219"/>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495F73B-3CAF-4D4A-87EA-3FB87BB0F807}"/>
              </a:ext>
            </a:extLst>
          </p:cNvPr>
          <p:cNvCxnSpPr>
            <a:cxnSpLocks/>
          </p:cNvCxnSpPr>
          <p:nvPr/>
        </p:nvCxnSpPr>
        <p:spPr>
          <a:xfrm flipH="1">
            <a:off x="2193132" y="3540266"/>
            <a:ext cx="166688" cy="0"/>
          </a:xfrm>
          <a:prstGeom prst="straightConnector1">
            <a:avLst/>
          </a:prstGeom>
          <a:ln w="25400">
            <a:solidFill>
              <a:srgbClr val="C4E9EC"/>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68628F6-9725-4358-A74A-F14A5EE35B79}"/>
              </a:ext>
            </a:extLst>
          </p:cNvPr>
          <p:cNvCxnSpPr>
            <a:cxnSpLocks/>
          </p:cNvCxnSpPr>
          <p:nvPr/>
        </p:nvCxnSpPr>
        <p:spPr>
          <a:xfrm>
            <a:off x="4972051" y="2512996"/>
            <a:ext cx="173831" cy="0"/>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sp>
        <p:nvSpPr>
          <p:cNvPr id="99" name="Rectangle: Rounded Corners 98">
            <a:extLst>
              <a:ext uri="{FF2B5EF4-FFF2-40B4-BE49-F238E27FC236}">
                <a16:creationId xmlns:a16="http://schemas.microsoft.com/office/drawing/2014/main" id="{D9C27EFF-41ED-4CF6-8E3D-8C618EEBE112}"/>
              </a:ext>
            </a:extLst>
          </p:cNvPr>
          <p:cNvSpPr/>
          <p:nvPr/>
        </p:nvSpPr>
        <p:spPr>
          <a:xfrm>
            <a:off x="3240406" y="2266564"/>
            <a:ext cx="871061" cy="333693"/>
          </a:xfrm>
          <a:prstGeom prst="roundRect">
            <a:avLst>
              <a:gd name="adj" fmla="val 22549"/>
            </a:avLst>
          </a:prstGeom>
          <a:solidFill>
            <a:srgbClr val="52B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100" name="Straight Arrow Connector 99">
            <a:extLst>
              <a:ext uri="{FF2B5EF4-FFF2-40B4-BE49-F238E27FC236}">
                <a16:creationId xmlns:a16="http://schemas.microsoft.com/office/drawing/2014/main" id="{9E5D252F-F53E-48E4-992A-0C466C7766C7}"/>
              </a:ext>
            </a:extLst>
          </p:cNvPr>
          <p:cNvCxnSpPr>
            <a:cxnSpLocks/>
          </p:cNvCxnSpPr>
          <p:nvPr/>
        </p:nvCxnSpPr>
        <p:spPr>
          <a:xfrm flipH="1">
            <a:off x="3971927" y="3540266"/>
            <a:ext cx="273049" cy="0"/>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270658C-9BBC-4DFD-8905-727DB88450F3}"/>
              </a:ext>
            </a:extLst>
          </p:cNvPr>
          <p:cNvCxnSpPr>
            <a:cxnSpLocks/>
          </p:cNvCxnSpPr>
          <p:nvPr/>
        </p:nvCxnSpPr>
        <p:spPr>
          <a:xfrm flipH="1">
            <a:off x="2209802" y="3540266"/>
            <a:ext cx="1085849" cy="0"/>
          </a:xfrm>
          <a:prstGeom prst="straightConnector1">
            <a:avLst/>
          </a:prstGeom>
          <a:ln w="25400">
            <a:gradFill flip="none" rotWithShape="1">
              <a:gsLst>
                <a:gs pos="0">
                  <a:srgbClr val="C8EAED"/>
                </a:gs>
                <a:gs pos="100000">
                  <a:srgbClr val="7C9298"/>
                </a:gs>
              </a:gsLst>
              <a:lin ang="10800000" scaled="1"/>
              <a:tileRect/>
            </a:gra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102" name="Rectangle: Rounded Corners 101">
            <a:extLst>
              <a:ext uri="{FF2B5EF4-FFF2-40B4-BE49-F238E27FC236}">
                <a16:creationId xmlns:a16="http://schemas.microsoft.com/office/drawing/2014/main" id="{A8A6BC3C-7CC5-4C43-96A8-58EE0F4194BB}"/>
              </a:ext>
            </a:extLst>
          </p:cNvPr>
          <p:cNvSpPr/>
          <p:nvPr/>
        </p:nvSpPr>
        <p:spPr>
          <a:xfrm>
            <a:off x="3240406" y="3478066"/>
            <a:ext cx="871061" cy="333693"/>
          </a:xfrm>
          <a:prstGeom prst="roundRect">
            <a:avLst>
              <a:gd name="adj" fmla="val 22549"/>
            </a:avLst>
          </a:prstGeom>
          <a:solidFill>
            <a:srgbClr val="CFD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pic>
        <p:nvPicPr>
          <p:cNvPr id="103" name="Graphic 102">
            <a:extLst>
              <a:ext uri="{FF2B5EF4-FFF2-40B4-BE49-F238E27FC236}">
                <a16:creationId xmlns:a16="http://schemas.microsoft.com/office/drawing/2014/main" id="{E6706831-F08B-4F6E-A7B3-B16C31F2BD0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72426" y="4318072"/>
            <a:ext cx="577042" cy="324586"/>
          </a:xfrm>
          <a:prstGeom prst="rect">
            <a:avLst/>
          </a:prstGeom>
        </p:spPr>
      </p:pic>
      <p:cxnSp>
        <p:nvCxnSpPr>
          <p:cNvPr id="104" name="Straight Arrow Connector 103">
            <a:extLst>
              <a:ext uri="{FF2B5EF4-FFF2-40B4-BE49-F238E27FC236}">
                <a16:creationId xmlns:a16="http://schemas.microsoft.com/office/drawing/2014/main" id="{1A877FD5-4AB4-4318-AA06-7B79C4E61E8F}"/>
              </a:ext>
            </a:extLst>
          </p:cNvPr>
          <p:cNvCxnSpPr>
            <a:cxnSpLocks/>
          </p:cNvCxnSpPr>
          <p:nvPr/>
        </p:nvCxnSpPr>
        <p:spPr>
          <a:xfrm>
            <a:off x="5133977" y="4949839"/>
            <a:ext cx="0" cy="628650"/>
          </a:xfrm>
          <a:prstGeom prst="straightConnector1">
            <a:avLst/>
          </a:prstGeom>
          <a:ln w="25400">
            <a:solidFill>
              <a:srgbClr val="82929A"/>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105" name="Graphic 104">
            <a:extLst>
              <a:ext uri="{FF2B5EF4-FFF2-40B4-BE49-F238E27FC236}">
                <a16:creationId xmlns:a16="http://schemas.microsoft.com/office/drawing/2014/main" id="{0C793C77-48AE-4DB8-9E2C-FC6679E3C6B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72426" y="5522985"/>
            <a:ext cx="577042" cy="324586"/>
          </a:xfrm>
          <a:prstGeom prst="rect">
            <a:avLst/>
          </a:prstGeom>
        </p:spPr>
      </p:pic>
      <p:cxnSp>
        <p:nvCxnSpPr>
          <p:cNvPr id="106" name="Straight Connector 105">
            <a:extLst>
              <a:ext uri="{FF2B5EF4-FFF2-40B4-BE49-F238E27FC236}">
                <a16:creationId xmlns:a16="http://schemas.microsoft.com/office/drawing/2014/main" id="{8C7B41C9-A7C6-4834-A775-6805B8BB1E64}"/>
              </a:ext>
            </a:extLst>
          </p:cNvPr>
          <p:cNvCxnSpPr>
            <a:cxnSpLocks/>
          </p:cNvCxnSpPr>
          <p:nvPr/>
        </p:nvCxnSpPr>
        <p:spPr>
          <a:xfrm>
            <a:off x="4111070" y="2370149"/>
            <a:ext cx="1820625" cy="0"/>
          </a:xfrm>
          <a:prstGeom prst="line">
            <a:avLst/>
          </a:prstGeom>
          <a:ln w="19050" cap="rnd">
            <a:solidFill>
              <a:srgbClr val="46AFB6"/>
            </a:solidFill>
            <a:prstDash val="sysDot"/>
            <a:roun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E42E24DB-7A69-4DD4-B839-55A6DD315320}"/>
              </a:ext>
            </a:extLst>
          </p:cNvPr>
          <p:cNvCxnSpPr>
            <a:cxnSpLocks/>
          </p:cNvCxnSpPr>
          <p:nvPr/>
        </p:nvCxnSpPr>
        <p:spPr>
          <a:xfrm>
            <a:off x="4092698" y="2512996"/>
            <a:ext cx="1031753" cy="0"/>
          </a:xfrm>
          <a:prstGeom prst="straightConnector1">
            <a:avLst/>
          </a:prstGeom>
          <a:ln w="25400">
            <a:gradFill flip="none" rotWithShape="1">
              <a:gsLst>
                <a:gs pos="0">
                  <a:srgbClr val="52B4BB"/>
                </a:gs>
                <a:gs pos="100000">
                  <a:srgbClr val="82929A"/>
                </a:gs>
              </a:gsLst>
              <a:lin ang="0" scaled="1"/>
              <a:tileRect/>
            </a:gra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4A67D2DA-1CBE-4846-8D92-7BAC003A6799}"/>
              </a:ext>
            </a:extLst>
          </p:cNvPr>
          <p:cNvSpPr txBox="1"/>
          <p:nvPr/>
        </p:nvSpPr>
        <p:spPr>
          <a:xfrm>
            <a:off x="1234957" y="5596760"/>
            <a:ext cx="1024194" cy="189283"/>
          </a:xfrm>
          <a:prstGeom prst="rect">
            <a:avLst/>
          </a:prstGeom>
          <a:noFill/>
        </p:spPr>
        <p:txBody>
          <a:bodyPr wrap="square" rtlCol="0" anchor="ctr">
            <a:spAutoFit/>
          </a:bodyPr>
          <a:lstStyle/>
          <a:p>
            <a:pPr algn="ctr">
              <a:lnSpc>
                <a:spcPct val="90000"/>
              </a:lnSpc>
              <a:spcAft>
                <a:spcPts val="600"/>
              </a:spcAft>
            </a:pPr>
            <a:r>
              <a:rPr lang="en-GB" sz="700" dirty="0"/>
              <a:t>Cooling medium</a:t>
            </a:r>
          </a:p>
        </p:txBody>
      </p:sp>
      <p:cxnSp>
        <p:nvCxnSpPr>
          <p:cNvPr id="109" name="Straight Arrow Connector 108">
            <a:extLst>
              <a:ext uri="{FF2B5EF4-FFF2-40B4-BE49-F238E27FC236}">
                <a16:creationId xmlns:a16="http://schemas.microsoft.com/office/drawing/2014/main" id="{C052EE1D-95D9-462B-831A-AC60E117FEA4}"/>
              </a:ext>
            </a:extLst>
          </p:cNvPr>
          <p:cNvCxnSpPr>
            <a:cxnSpLocks/>
          </p:cNvCxnSpPr>
          <p:nvPr/>
        </p:nvCxnSpPr>
        <p:spPr>
          <a:xfrm flipH="1">
            <a:off x="1785940" y="5802326"/>
            <a:ext cx="338136"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7132FA39-648A-42DB-80E6-D07819D93D96}"/>
              </a:ext>
            </a:extLst>
          </p:cNvPr>
          <p:cNvCxnSpPr>
            <a:cxnSpLocks/>
          </p:cNvCxnSpPr>
          <p:nvPr/>
        </p:nvCxnSpPr>
        <p:spPr>
          <a:xfrm>
            <a:off x="1389291" y="5568964"/>
            <a:ext cx="460942"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5E67499C-95B9-416A-AB14-B5C7D73142EF}"/>
              </a:ext>
            </a:extLst>
          </p:cNvPr>
          <p:cNvCxnSpPr>
            <a:cxnSpLocks/>
          </p:cNvCxnSpPr>
          <p:nvPr/>
        </p:nvCxnSpPr>
        <p:spPr>
          <a:xfrm flipH="1">
            <a:off x="1389291" y="5802326"/>
            <a:ext cx="439284" cy="0"/>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7025E070-7547-4968-94C6-BE45B3A9BF79}"/>
              </a:ext>
            </a:extLst>
          </p:cNvPr>
          <p:cNvCxnSpPr>
            <a:cxnSpLocks/>
          </p:cNvCxnSpPr>
          <p:nvPr/>
        </p:nvCxnSpPr>
        <p:spPr>
          <a:xfrm flipH="1">
            <a:off x="1797845" y="5568964"/>
            <a:ext cx="326231" cy="0"/>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CEAEFCD-FDDB-4BEE-A963-1CE596BFE361}"/>
              </a:ext>
            </a:extLst>
          </p:cNvPr>
          <p:cNvSpPr txBox="1"/>
          <p:nvPr/>
        </p:nvSpPr>
        <p:spPr>
          <a:xfrm>
            <a:off x="4016376" y="5596760"/>
            <a:ext cx="860328" cy="189283"/>
          </a:xfrm>
          <a:prstGeom prst="rect">
            <a:avLst/>
          </a:prstGeom>
          <a:noFill/>
        </p:spPr>
        <p:txBody>
          <a:bodyPr wrap="square" rtlCol="0" anchor="ctr">
            <a:spAutoFit/>
          </a:bodyPr>
          <a:lstStyle/>
          <a:p>
            <a:pPr algn="ctr">
              <a:lnSpc>
                <a:spcPct val="90000"/>
              </a:lnSpc>
              <a:spcAft>
                <a:spcPts val="600"/>
              </a:spcAft>
            </a:pPr>
            <a:r>
              <a:rPr lang="en-GB" sz="700" dirty="0"/>
              <a:t>Compressor 1</a:t>
            </a:r>
          </a:p>
        </p:txBody>
      </p:sp>
      <p:sp>
        <p:nvSpPr>
          <p:cNvPr id="114" name="TextBox 113">
            <a:extLst>
              <a:ext uri="{FF2B5EF4-FFF2-40B4-BE49-F238E27FC236}">
                <a16:creationId xmlns:a16="http://schemas.microsoft.com/office/drawing/2014/main" id="{48D1523C-775E-49BF-870B-13A801758B27}"/>
              </a:ext>
            </a:extLst>
          </p:cNvPr>
          <p:cNvSpPr txBox="1"/>
          <p:nvPr/>
        </p:nvSpPr>
        <p:spPr>
          <a:xfrm>
            <a:off x="4016376" y="4391556"/>
            <a:ext cx="860328" cy="189283"/>
          </a:xfrm>
          <a:prstGeom prst="rect">
            <a:avLst/>
          </a:prstGeom>
          <a:noFill/>
        </p:spPr>
        <p:txBody>
          <a:bodyPr wrap="square" rtlCol="0" anchor="ctr">
            <a:spAutoFit/>
          </a:bodyPr>
          <a:lstStyle/>
          <a:p>
            <a:pPr algn="ctr">
              <a:lnSpc>
                <a:spcPct val="90000"/>
              </a:lnSpc>
              <a:spcAft>
                <a:spcPts val="600"/>
              </a:spcAft>
            </a:pPr>
            <a:r>
              <a:rPr lang="en-GB" sz="700" dirty="0"/>
              <a:t>Compressor 2</a:t>
            </a:r>
          </a:p>
        </p:txBody>
      </p:sp>
      <p:sp>
        <p:nvSpPr>
          <p:cNvPr id="115" name="TextBox 114">
            <a:extLst>
              <a:ext uri="{FF2B5EF4-FFF2-40B4-BE49-F238E27FC236}">
                <a16:creationId xmlns:a16="http://schemas.microsoft.com/office/drawing/2014/main" id="{82B07AEF-A46E-4ABA-9815-64EF7A9D9F5F}"/>
              </a:ext>
            </a:extLst>
          </p:cNvPr>
          <p:cNvSpPr txBox="1"/>
          <p:nvPr/>
        </p:nvSpPr>
        <p:spPr>
          <a:xfrm>
            <a:off x="3240885" y="4714463"/>
            <a:ext cx="872564" cy="286232"/>
          </a:xfrm>
          <a:prstGeom prst="rect">
            <a:avLst/>
          </a:prstGeom>
          <a:noFill/>
        </p:spPr>
        <p:txBody>
          <a:bodyPr wrap="square" rtlCol="0" anchor="ctr">
            <a:spAutoFit/>
          </a:bodyPr>
          <a:lstStyle/>
          <a:p>
            <a:pPr algn="ctr">
              <a:lnSpc>
                <a:spcPct val="90000"/>
              </a:lnSpc>
              <a:spcAft>
                <a:spcPts val="600"/>
              </a:spcAft>
            </a:pPr>
            <a:r>
              <a:rPr lang="en-GB" sz="700" dirty="0">
                <a:solidFill>
                  <a:schemeClr val="bg1"/>
                </a:solidFill>
              </a:rPr>
              <a:t>Cascade Heat Exchanger</a:t>
            </a:r>
          </a:p>
        </p:txBody>
      </p:sp>
      <p:sp>
        <p:nvSpPr>
          <p:cNvPr id="116" name="TextBox 115">
            <a:extLst>
              <a:ext uri="{FF2B5EF4-FFF2-40B4-BE49-F238E27FC236}">
                <a16:creationId xmlns:a16="http://schemas.microsoft.com/office/drawing/2014/main" id="{D2D61A27-EA6E-4FA8-A3E3-493C09FD7DDE}"/>
              </a:ext>
            </a:extLst>
          </p:cNvPr>
          <p:cNvSpPr txBox="1"/>
          <p:nvPr/>
        </p:nvSpPr>
        <p:spPr>
          <a:xfrm>
            <a:off x="3240885" y="3496676"/>
            <a:ext cx="872564" cy="286232"/>
          </a:xfrm>
          <a:prstGeom prst="rect">
            <a:avLst/>
          </a:prstGeom>
          <a:noFill/>
        </p:spPr>
        <p:txBody>
          <a:bodyPr wrap="square" rtlCol="0" anchor="ctr">
            <a:spAutoFit/>
          </a:bodyPr>
          <a:lstStyle/>
          <a:p>
            <a:pPr algn="ctr">
              <a:lnSpc>
                <a:spcPct val="90000"/>
              </a:lnSpc>
              <a:spcAft>
                <a:spcPts val="600"/>
              </a:spcAft>
            </a:pPr>
            <a:r>
              <a:rPr lang="en-GB" sz="700" dirty="0">
                <a:solidFill>
                  <a:schemeClr val="accent3"/>
                </a:solidFill>
              </a:rPr>
              <a:t>Coolant Heat Exchanger</a:t>
            </a:r>
          </a:p>
        </p:txBody>
      </p:sp>
      <p:sp>
        <p:nvSpPr>
          <p:cNvPr id="117" name="TextBox 116">
            <a:extLst>
              <a:ext uri="{FF2B5EF4-FFF2-40B4-BE49-F238E27FC236}">
                <a16:creationId xmlns:a16="http://schemas.microsoft.com/office/drawing/2014/main" id="{505C1F63-3F7A-49F5-9274-8795A159130D}"/>
              </a:ext>
            </a:extLst>
          </p:cNvPr>
          <p:cNvSpPr txBox="1"/>
          <p:nvPr/>
        </p:nvSpPr>
        <p:spPr>
          <a:xfrm>
            <a:off x="3240885" y="2292230"/>
            <a:ext cx="872564" cy="286232"/>
          </a:xfrm>
          <a:prstGeom prst="rect">
            <a:avLst/>
          </a:prstGeom>
          <a:noFill/>
        </p:spPr>
        <p:txBody>
          <a:bodyPr wrap="square" rtlCol="0" anchor="ctr">
            <a:spAutoFit/>
          </a:bodyPr>
          <a:lstStyle/>
          <a:p>
            <a:pPr algn="ctr">
              <a:lnSpc>
                <a:spcPct val="90000"/>
              </a:lnSpc>
              <a:spcAft>
                <a:spcPts val="600"/>
              </a:spcAft>
            </a:pPr>
            <a:r>
              <a:rPr lang="en-GB" sz="700" dirty="0">
                <a:solidFill>
                  <a:schemeClr val="bg1"/>
                </a:solidFill>
              </a:rPr>
              <a:t>Cooling Surface (Cold Chuck)</a:t>
            </a:r>
          </a:p>
        </p:txBody>
      </p:sp>
      <p:sp>
        <p:nvSpPr>
          <p:cNvPr id="118" name="TextBox 117">
            <a:extLst>
              <a:ext uri="{FF2B5EF4-FFF2-40B4-BE49-F238E27FC236}">
                <a16:creationId xmlns:a16="http://schemas.microsoft.com/office/drawing/2014/main" id="{89DFADE8-DB66-4349-AA35-BE8773EEF25B}"/>
              </a:ext>
            </a:extLst>
          </p:cNvPr>
          <p:cNvSpPr txBox="1"/>
          <p:nvPr/>
        </p:nvSpPr>
        <p:spPr>
          <a:xfrm>
            <a:off x="2259151" y="2875937"/>
            <a:ext cx="469029" cy="286232"/>
          </a:xfrm>
          <a:prstGeom prst="rect">
            <a:avLst/>
          </a:prstGeom>
          <a:noFill/>
        </p:spPr>
        <p:txBody>
          <a:bodyPr wrap="square" rtlCol="0" anchor="ctr">
            <a:spAutoFit/>
          </a:bodyPr>
          <a:lstStyle/>
          <a:p>
            <a:pPr>
              <a:lnSpc>
                <a:spcPct val="90000"/>
              </a:lnSpc>
              <a:spcAft>
                <a:spcPts val="600"/>
              </a:spcAft>
            </a:pPr>
            <a:r>
              <a:rPr lang="en-GB" sz="700" dirty="0">
                <a:solidFill>
                  <a:schemeClr val="accent3"/>
                </a:solidFill>
              </a:rPr>
              <a:t>Fluid Pump</a:t>
            </a:r>
          </a:p>
        </p:txBody>
      </p:sp>
      <p:sp>
        <p:nvSpPr>
          <p:cNvPr id="119" name="TextBox 118">
            <a:extLst>
              <a:ext uri="{FF2B5EF4-FFF2-40B4-BE49-F238E27FC236}">
                <a16:creationId xmlns:a16="http://schemas.microsoft.com/office/drawing/2014/main" id="{41994E78-4B9B-4737-8424-F126F6565CC5}"/>
              </a:ext>
            </a:extLst>
          </p:cNvPr>
          <p:cNvSpPr txBox="1"/>
          <p:nvPr/>
        </p:nvSpPr>
        <p:spPr>
          <a:xfrm>
            <a:off x="2252249" y="5596760"/>
            <a:ext cx="888917" cy="189283"/>
          </a:xfrm>
          <a:prstGeom prst="rect">
            <a:avLst/>
          </a:prstGeom>
          <a:noFill/>
        </p:spPr>
        <p:txBody>
          <a:bodyPr wrap="square" rtlCol="0" anchor="ctr">
            <a:spAutoFit/>
          </a:bodyPr>
          <a:lstStyle/>
          <a:p>
            <a:pPr>
              <a:lnSpc>
                <a:spcPct val="90000"/>
              </a:lnSpc>
              <a:spcAft>
                <a:spcPts val="600"/>
              </a:spcAft>
            </a:pPr>
            <a:r>
              <a:rPr lang="en-GB" sz="700" dirty="0"/>
              <a:t>Condenser</a:t>
            </a:r>
          </a:p>
        </p:txBody>
      </p:sp>
      <p:sp>
        <p:nvSpPr>
          <p:cNvPr id="120" name="TextBox 119">
            <a:extLst>
              <a:ext uri="{FF2B5EF4-FFF2-40B4-BE49-F238E27FC236}">
                <a16:creationId xmlns:a16="http://schemas.microsoft.com/office/drawing/2014/main" id="{52FE240F-EA7C-4390-B9C5-53D8741BC6A7}"/>
              </a:ext>
            </a:extLst>
          </p:cNvPr>
          <p:cNvSpPr txBox="1"/>
          <p:nvPr/>
        </p:nvSpPr>
        <p:spPr>
          <a:xfrm>
            <a:off x="5917407" y="5719183"/>
            <a:ext cx="357186" cy="258532"/>
          </a:xfrm>
          <a:prstGeom prst="rect">
            <a:avLst/>
          </a:prstGeom>
          <a:noFill/>
        </p:spPr>
        <p:txBody>
          <a:bodyPr wrap="square" lIns="0" rIns="0" rtlCol="0">
            <a:spAutoFit/>
          </a:bodyPr>
          <a:lstStyle/>
          <a:p>
            <a:pPr algn="ctr">
              <a:lnSpc>
                <a:spcPct val="90000"/>
              </a:lnSpc>
              <a:spcAft>
                <a:spcPts val="600"/>
              </a:spcAft>
            </a:pPr>
            <a:r>
              <a:rPr lang="en-GB" sz="600" dirty="0">
                <a:solidFill>
                  <a:schemeClr val="bg1"/>
                </a:solidFill>
              </a:rPr>
              <a:t>+100 ⁰C</a:t>
            </a:r>
            <a:br>
              <a:rPr lang="en-GB" sz="600" dirty="0">
                <a:solidFill>
                  <a:schemeClr val="bg1"/>
                </a:solidFill>
              </a:rPr>
            </a:br>
            <a:r>
              <a:rPr lang="en-GB" sz="600" dirty="0">
                <a:solidFill>
                  <a:schemeClr val="bg1"/>
                </a:solidFill>
              </a:rPr>
              <a:t>373K</a:t>
            </a:r>
          </a:p>
        </p:txBody>
      </p:sp>
      <p:sp>
        <p:nvSpPr>
          <p:cNvPr id="121" name="TextBox 120">
            <a:extLst>
              <a:ext uri="{FF2B5EF4-FFF2-40B4-BE49-F238E27FC236}">
                <a16:creationId xmlns:a16="http://schemas.microsoft.com/office/drawing/2014/main" id="{F040FAD9-1ACE-4165-B239-D859FDB1EA1E}"/>
              </a:ext>
            </a:extLst>
          </p:cNvPr>
          <p:cNvSpPr txBox="1"/>
          <p:nvPr/>
        </p:nvSpPr>
        <p:spPr>
          <a:xfrm>
            <a:off x="5917407" y="2247321"/>
            <a:ext cx="357186" cy="258532"/>
          </a:xfrm>
          <a:prstGeom prst="rect">
            <a:avLst/>
          </a:prstGeom>
          <a:noFill/>
        </p:spPr>
        <p:txBody>
          <a:bodyPr wrap="square" lIns="0" rIns="0" rtlCol="0">
            <a:spAutoFit/>
          </a:bodyPr>
          <a:lstStyle/>
          <a:p>
            <a:pPr algn="ctr">
              <a:lnSpc>
                <a:spcPct val="90000"/>
              </a:lnSpc>
              <a:spcAft>
                <a:spcPts val="600"/>
              </a:spcAft>
            </a:pPr>
            <a:r>
              <a:rPr lang="en-GB" sz="600" dirty="0"/>
              <a:t>-90 ⁰C</a:t>
            </a:r>
            <a:br>
              <a:rPr lang="en-GB" sz="600" dirty="0"/>
            </a:br>
            <a:r>
              <a:rPr lang="en-GB" sz="600" dirty="0"/>
              <a:t>183K</a:t>
            </a:r>
          </a:p>
        </p:txBody>
      </p:sp>
      <p:sp>
        <p:nvSpPr>
          <p:cNvPr id="2" name="TextBox 1">
            <a:extLst>
              <a:ext uri="{FF2B5EF4-FFF2-40B4-BE49-F238E27FC236}">
                <a16:creationId xmlns:a16="http://schemas.microsoft.com/office/drawing/2014/main" id="{659BF711-8FD0-4A5C-8156-CD040268EE95}"/>
              </a:ext>
            </a:extLst>
          </p:cNvPr>
          <p:cNvSpPr txBox="1"/>
          <p:nvPr/>
        </p:nvSpPr>
        <p:spPr>
          <a:xfrm>
            <a:off x="7280633" y="1865515"/>
            <a:ext cx="4389527" cy="3693319"/>
          </a:xfrm>
          <a:prstGeom prst="rect">
            <a:avLst/>
          </a:prstGeom>
          <a:noFill/>
        </p:spPr>
        <p:txBody>
          <a:bodyPr wrap="square" rtlCol="0">
            <a:spAutoFit/>
          </a:bodyPr>
          <a:lstStyle/>
          <a:p>
            <a:r>
              <a:rPr lang="en-GB" dirty="0"/>
              <a:t>A possible solution, albeit not the most efficient one, is represented by cascade chillers.</a:t>
            </a:r>
          </a:p>
          <a:p>
            <a:endParaRPr lang="en-GB" dirty="0"/>
          </a:p>
          <a:p>
            <a:r>
              <a:rPr lang="en-GB" dirty="0"/>
              <a:t>They use multiple stages and advanced thermal exchange media and can achieve temperatures as low as -90˚C, but often require multiple heat transfer mechanisms.</a:t>
            </a:r>
          </a:p>
          <a:p>
            <a:endParaRPr lang="en-GB" dirty="0"/>
          </a:p>
          <a:p>
            <a:r>
              <a:rPr lang="en-GB" dirty="0"/>
              <a:t>In addition, it might be necessary to implement multiple compressors and expansion cycles, leading to lower energy efficiency and greater spatial footprint.</a:t>
            </a:r>
          </a:p>
        </p:txBody>
      </p:sp>
      <p:grpSp>
        <p:nvGrpSpPr>
          <p:cNvPr id="123" name="Group 122">
            <a:extLst>
              <a:ext uri="{FF2B5EF4-FFF2-40B4-BE49-F238E27FC236}">
                <a16:creationId xmlns:a16="http://schemas.microsoft.com/office/drawing/2014/main" id="{36F87E09-7968-4749-830C-82D20DA1E33B}"/>
              </a:ext>
            </a:extLst>
          </p:cNvPr>
          <p:cNvGrpSpPr/>
          <p:nvPr/>
        </p:nvGrpSpPr>
        <p:grpSpPr>
          <a:xfrm>
            <a:off x="6582834" y="1667552"/>
            <a:ext cx="389559" cy="395926"/>
            <a:chOff x="5706441" y="2657039"/>
            <a:chExt cx="389559" cy="395926"/>
          </a:xfrm>
        </p:grpSpPr>
        <p:sp>
          <p:nvSpPr>
            <p:cNvPr id="124" name="Oval 123">
              <a:extLst>
                <a:ext uri="{FF2B5EF4-FFF2-40B4-BE49-F238E27FC236}">
                  <a16:creationId xmlns:a16="http://schemas.microsoft.com/office/drawing/2014/main" id="{E8C6A5D1-8B42-4C78-87EB-CDAF0AD4DDB2}"/>
                </a:ext>
              </a:extLst>
            </p:cNvPr>
            <p:cNvSpPr/>
            <p:nvPr/>
          </p:nvSpPr>
          <p:spPr>
            <a:xfrm>
              <a:off x="5706441" y="2657039"/>
              <a:ext cx="389559" cy="395926"/>
            </a:xfrm>
            <a:prstGeom prst="ellipse">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5" name="Straight Connector 124">
              <a:extLst>
                <a:ext uri="{FF2B5EF4-FFF2-40B4-BE49-F238E27FC236}">
                  <a16:creationId xmlns:a16="http://schemas.microsoft.com/office/drawing/2014/main" id="{5A65CAED-0243-46D3-8A9E-A9E54D305969}"/>
                </a:ext>
              </a:extLst>
            </p:cNvPr>
            <p:cNvCxnSpPr>
              <a:cxnSpLocks/>
            </p:cNvCxnSpPr>
            <p:nvPr/>
          </p:nvCxnSpPr>
          <p:spPr>
            <a:xfrm>
              <a:off x="5900215" y="2739287"/>
              <a:ext cx="0" cy="23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ADA2904-6378-47E8-8B37-FF1E0BCEC587}"/>
                </a:ext>
              </a:extLst>
            </p:cNvPr>
            <p:cNvCxnSpPr>
              <a:cxnSpLocks/>
            </p:cNvCxnSpPr>
            <p:nvPr/>
          </p:nvCxnSpPr>
          <p:spPr>
            <a:xfrm flipH="1">
              <a:off x="5778465" y="2859280"/>
              <a:ext cx="2434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8" name="TextBox 127">
            <a:extLst>
              <a:ext uri="{FF2B5EF4-FFF2-40B4-BE49-F238E27FC236}">
                <a16:creationId xmlns:a16="http://schemas.microsoft.com/office/drawing/2014/main" id="{B0A15915-0E9F-43F1-A3C0-16D12FF12702}"/>
              </a:ext>
            </a:extLst>
          </p:cNvPr>
          <p:cNvSpPr txBox="1"/>
          <p:nvPr/>
        </p:nvSpPr>
        <p:spPr>
          <a:xfrm>
            <a:off x="5044924" y="6021178"/>
            <a:ext cx="2112072" cy="286232"/>
          </a:xfrm>
          <a:prstGeom prst="rect">
            <a:avLst/>
          </a:prstGeom>
          <a:noFill/>
        </p:spPr>
        <p:txBody>
          <a:bodyPr wrap="square" rtlCol="0">
            <a:spAutoFit/>
          </a:bodyPr>
          <a:lstStyle>
            <a:defPPr>
              <a:defRPr lang="en-US"/>
            </a:defPPr>
            <a:lvl1pPr>
              <a:lnSpc>
                <a:spcPct val="90000"/>
              </a:lnSpc>
              <a:spcAft>
                <a:spcPts val="600"/>
              </a:spcAft>
              <a:defRPr sz="1400"/>
            </a:lvl1pPr>
          </a:lstStyle>
          <a:p>
            <a:pPr algn="ctr"/>
            <a:r>
              <a:rPr lang="en-GB" dirty="0"/>
              <a:t>Temperature Range</a:t>
            </a:r>
          </a:p>
        </p:txBody>
      </p:sp>
    </p:spTree>
    <p:extLst>
      <p:ext uri="{BB962C8B-B14F-4D97-AF65-F5344CB8AC3E}">
        <p14:creationId xmlns:p14="http://schemas.microsoft.com/office/powerpoint/2010/main" val="88597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10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randombar(horizontal)">
                                      <p:cBhvr>
                                        <p:cTn id="18" dur="1000"/>
                                        <p:tgtEl>
                                          <p:spTgt spid="5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randombar(horizontal)">
                                      <p:cBhvr>
                                        <p:cTn id="21" dur="1000"/>
                                        <p:tgtEl>
                                          <p:spTgt spid="5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1000"/>
                                        <p:tgtEl>
                                          <p:spTgt spid="5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1000"/>
                                        <p:tgtEl>
                                          <p:spTgt spid="5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randombar(horizontal)">
                                      <p:cBhvr>
                                        <p:cTn id="30" dur="1000"/>
                                        <p:tgtEl>
                                          <p:spTgt spid="5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randombar(horizontal)">
                                      <p:cBhvr>
                                        <p:cTn id="33" dur="1000"/>
                                        <p:tgtEl>
                                          <p:spTgt spid="6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randombar(horizontal)">
                                      <p:cBhvr>
                                        <p:cTn id="36" dur="1000"/>
                                        <p:tgtEl>
                                          <p:spTgt spid="61"/>
                                        </p:tgtEl>
                                      </p:cBhvr>
                                    </p:animEffect>
                                  </p:childTnLst>
                                </p:cTn>
                              </p:par>
                              <p:par>
                                <p:cTn id="37" presetID="14" presetClass="entr" presetSubtype="1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randombar(horizontal)">
                                      <p:cBhvr>
                                        <p:cTn id="39" dur="1000"/>
                                        <p:tgtEl>
                                          <p:spTgt spid="62"/>
                                        </p:tgtEl>
                                      </p:cBhvr>
                                    </p:animEffect>
                                  </p:childTnLst>
                                </p:cTn>
                              </p:par>
                              <p:par>
                                <p:cTn id="40" presetID="14" presetClass="entr" presetSubtype="10"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randombar(horizontal)">
                                      <p:cBhvr>
                                        <p:cTn id="42" dur="1000"/>
                                        <p:tgtEl>
                                          <p:spTgt spid="63"/>
                                        </p:tgtEl>
                                      </p:cBhvr>
                                    </p:animEffect>
                                  </p:childTnLst>
                                </p:cTn>
                              </p:par>
                              <p:par>
                                <p:cTn id="43" presetID="14" presetClass="entr" presetSubtype="1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randombar(horizontal)">
                                      <p:cBhvr>
                                        <p:cTn id="45" dur="1000"/>
                                        <p:tgtEl>
                                          <p:spTgt spid="64"/>
                                        </p:tgtEl>
                                      </p:cBhvr>
                                    </p:animEffect>
                                  </p:childTnLst>
                                </p:cTn>
                              </p:par>
                              <p:par>
                                <p:cTn id="46" presetID="14" presetClass="entr" presetSubtype="1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randombar(horizontal)">
                                      <p:cBhvr>
                                        <p:cTn id="48" dur="1000"/>
                                        <p:tgtEl>
                                          <p:spTgt spid="65"/>
                                        </p:tgtEl>
                                      </p:cBhvr>
                                    </p:animEffect>
                                  </p:childTnLst>
                                </p:cTn>
                              </p:par>
                              <p:par>
                                <p:cTn id="49" presetID="14" presetClass="entr" presetSubtype="1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1000"/>
                                        <p:tgtEl>
                                          <p:spTgt spid="66"/>
                                        </p:tgtEl>
                                      </p:cBhvr>
                                    </p:animEffect>
                                  </p:childTnLst>
                                </p:cTn>
                              </p:par>
                              <p:par>
                                <p:cTn id="52" presetID="14" presetClass="entr" presetSubtype="10" fill="hold"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randombar(horizontal)">
                                      <p:cBhvr>
                                        <p:cTn id="54" dur="1000"/>
                                        <p:tgtEl>
                                          <p:spTgt spid="67"/>
                                        </p:tgtEl>
                                      </p:cBhvr>
                                    </p:animEffect>
                                  </p:childTnLst>
                                </p:cTn>
                              </p:par>
                              <p:par>
                                <p:cTn id="55" presetID="14" presetClass="entr" presetSubtype="1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randombar(horizontal)">
                                      <p:cBhvr>
                                        <p:cTn id="57" dur="1000"/>
                                        <p:tgtEl>
                                          <p:spTgt spid="68"/>
                                        </p:tgtEl>
                                      </p:cBhvr>
                                    </p:animEffect>
                                  </p:childTnLst>
                                </p:cTn>
                              </p:par>
                              <p:par>
                                <p:cTn id="58" presetID="14" presetClass="entr" presetSubtype="10" fill="hold"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randombar(horizontal)">
                                      <p:cBhvr>
                                        <p:cTn id="60" dur="1000"/>
                                        <p:tgtEl>
                                          <p:spTgt spid="69"/>
                                        </p:tgtEl>
                                      </p:cBhvr>
                                    </p:animEffect>
                                  </p:childTnLst>
                                </p:cTn>
                              </p:par>
                              <p:par>
                                <p:cTn id="61" presetID="14" presetClass="entr" presetSubtype="10"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randombar(horizontal)">
                                      <p:cBhvr>
                                        <p:cTn id="63" dur="1000"/>
                                        <p:tgtEl>
                                          <p:spTgt spid="70"/>
                                        </p:tgtEl>
                                      </p:cBhvr>
                                    </p:animEffect>
                                  </p:childTnLst>
                                </p:cTn>
                              </p:par>
                              <p:par>
                                <p:cTn id="64" presetID="14" presetClass="entr" presetSubtype="10"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randombar(horizontal)">
                                      <p:cBhvr>
                                        <p:cTn id="66" dur="1000"/>
                                        <p:tgtEl>
                                          <p:spTgt spid="71"/>
                                        </p:tgtEl>
                                      </p:cBhvr>
                                    </p:animEffect>
                                  </p:childTnLst>
                                </p:cTn>
                              </p:par>
                              <p:par>
                                <p:cTn id="67" presetID="14" presetClass="entr" presetSubtype="1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randombar(horizontal)">
                                      <p:cBhvr>
                                        <p:cTn id="69" dur="1000"/>
                                        <p:tgtEl>
                                          <p:spTgt spid="72"/>
                                        </p:tgtEl>
                                      </p:cBhvr>
                                    </p:animEffect>
                                  </p:childTnLst>
                                </p:cTn>
                              </p:par>
                              <p:par>
                                <p:cTn id="70" presetID="14" presetClass="entr" presetSubtype="10"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randombar(horizontal)">
                                      <p:cBhvr>
                                        <p:cTn id="72" dur="1000"/>
                                        <p:tgtEl>
                                          <p:spTgt spid="73"/>
                                        </p:tgtEl>
                                      </p:cBhvr>
                                    </p:animEffect>
                                  </p:childTnLst>
                                </p:cTn>
                              </p:par>
                              <p:par>
                                <p:cTn id="73" presetID="14" presetClass="entr" presetSubtype="1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randombar(horizontal)">
                                      <p:cBhvr>
                                        <p:cTn id="75" dur="1000"/>
                                        <p:tgtEl>
                                          <p:spTgt spid="74"/>
                                        </p:tgtEl>
                                      </p:cBhvr>
                                    </p:animEffect>
                                  </p:childTnLst>
                                </p:cTn>
                              </p:par>
                              <p:par>
                                <p:cTn id="76" presetID="14" presetClass="entr" presetSubtype="1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randombar(horizontal)">
                                      <p:cBhvr>
                                        <p:cTn id="78" dur="1000"/>
                                        <p:tgtEl>
                                          <p:spTgt spid="75"/>
                                        </p:tgtEl>
                                      </p:cBhvr>
                                    </p:animEffect>
                                  </p:childTnLst>
                                </p:cTn>
                              </p:par>
                              <p:par>
                                <p:cTn id="79" presetID="14" presetClass="entr" presetSubtype="10" fill="hold" nodeType="with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randombar(horizontal)">
                                      <p:cBhvr>
                                        <p:cTn id="81" dur="1000"/>
                                        <p:tgtEl>
                                          <p:spTgt spid="76"/>
                                        </p:tgtEl>
                                      </p:cBhvr>
                                    </p:animEffect>
                                  </p:childTnLst>
                                </p:cTn>
                              </p:par>
                              <p:par>
                                <p:cTn id="82" presetID="14" presetClass="entr" presetSubtype="10" fill="hold"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randombar(horizontal)">
                                      <p:cBhvr>
                                        <p:cTn id="84" dur="1000"/>
                                        <p:tgtEl>
                                          <p:spTgt spid="77"/>
                                        </p:tgtEl>
                                      </p:cBhvr>
                                    </p:animEffect>
                                  </p:childTnLst>
                                </p:cTn>
                              </p:par>
                              <p:par>
                                <p:cTn id="85" presetID="14" presetClass="entr" presetSubtype="10" fill="hold" nodeType="withEffect">
                                  <p:stCondLst>
                                    <p:cond delay="0"/>
                                  </p:stCondLst>
                                  <p:childTnLst>
                                    <p:set>
                                      <p:cBhvr>
                                        <p:cTn id="86" dur="1" fill="hold">
                                          <p:stCondLst>
                                            <p:cond delay="0"/>
                                          </p:stCondLst>
                                        </p:cTn>
                                        <p:tgtEl>
                                          <p:spTgt spid="78"/>
                                        </p:tgtEl>
                                        <p:attrNameLst>
                                          <p:attrName>style.visibility</p:attrName>
                                        </p:attrNameLst>
                                      </p:cBhvr>
                                      <p:to>
                                        <p:strVal val="visible"/>
                                      </p:to>
                                    </p:set>
                                    <p:animEffect transition="in" filter="randombar(horizontal)">
                                      <p:cBhvr>
                                        <p:cTn id="87" dur="1000"/>
                                        <p:tgtEl>
                                          <p:spTgt spid="78"/>
                                        </p:tgtEl>
                                      </p:cBhvr>
                                    </p:animEffect>
                                  </p:childTnLst>
                                </p:cTn>
                              </p:par>
                              <p:par>
                                <p:cTn id="88" presetID="14" presetClass="entr" presetSubtype="10" fill="hold" nodeType="withEffect">
                                  <p:stCondLst>
                                    <p:cond delay="0"/>
                                  </p:stCondLst>
                                  <p:childTnLst>
                                    <p:set>
                                      <p:cBhvr>
                                        <p:cTn id="89" dur="1" fill="hold">
                                          <p:stCondLst>
                                            <p:cond delay="0"/>
                                          </p:stCondLst>
                                        </p:cTn>
                                        <p:tgtEl>
                                          <p:spTgt spid="79"/>
                                        </p:tgtEl>
                                        <p:attrNameLst>
                                          <p:attrName>style.visibility</p:attrName>
                                        </p:attrNameLst>
                                      </p:cBhvr>
                                      <p:to>
                                        <p:strVal val="visible"/>
                                      </p:to>
                                    </p:set>
                                    <p:animEffect transition="in" filter="randombar(horizontal)">
                                      <p:cBhvr>
                                        <p:cTn id="90" dur="1000"/>
                                        <p:tgtEl>
                                          <p:spTgt spid="79"/>
                                        </p:tgtEl>
                                      </p:cBhvr>
                                    </p:animEffect>
                                  </p:childTnLst>
                                </p:cTn>
                              </p:par>
                              <p:par>
                                <p:cTn id="91" presetID="14" presetClass="entr" presetSubtype="10" fill="hold" nodeType="withEffect">
                                  <p:stCondLst>
                                    <p:cond delay="0"/>
                                  </p:stCondLst>
                                  <p:childTnLst>
                                    <p:set>
                                      <p:cBhvr>
                                        <p:cTn id="92" dur="1" fill="hold">
                                          <p:stCondLst>
                                            <p:cond delay="0"/>
                                          </p:stCondLst>
                                        </p:cTn>
                                        <p:tgtEl>
                                          <p:spTgt spid="80"/>
                                        </p:tgtEl>
                                        <p:attrNameLst>
                                          <p:attrName>style.visibility</p:attrName>
                                        </p:attrNameLst>
                                      </p:cBhvr>
                                      <p:to>
                                        <p:strVal val="visible"/>
                                      </p:to>
                                    </p:set>
                                    <p:animEffect transition="in" filter="randombar(horizontal)">
                                      <p:cBhvr>
                                        <p:cTn id="93" dur="1000"/>
                                        <p:tgtEl>
                                          <p:spTgt spid="80"/>
                                        </p:tgtEl>
                                      </p:cBhvr>
                                    </p:animEffect>
                                  </p:childTnLst>
                                </p:cTn>
                              </p:par>
                              <p:par>
                                <p:cTn id="94" presetID="14" presetClass="entr" presetSubtype="10" fill="hold" nodeType="withEffect">
                                  <p:stCondLst>
                                    <p:cond delay="0"/>
                                  </p:stCondLst>
                                  <p:childTnLst>
                                    <p:set>
                                      <p:cBhvr>
                                        <p:cTn id="95" dur="1" fill="hold">
                                          <p:stCondLst>
                                            <p:cond delay="0"/>
                                          </p:stCondLst>
                                        </p:cTn>
                                        <p:tgtEl>
                                          <p:spTgt spid="83"/>
                                        </p:tgtEl>
                                        <p:attrNameLst>
                                          <p:attrName>style.visibility</p:attrName>
                                        </p:attrNameLst>
                                      </p:cBhvr>
                                      <p:to>
                                        <p:strVal val="visible"/>
                                      </p:to>
                                    </p:set>
                                    <p:animEffect transition="in" filter="randombar(horizontal)">
                                      <p:cBhvr>
                                        <p:cTn id="96" dur="1000"/>
                                        <p:tgtEl>
                                          <p:spTgt spid="83"/>
                                        </p:tgtEl>
                                      </p:cBhvr>
                                    </p:animEffect>
                                  </p:childTnLst>
                                </p:cTn>
                              </p:par>
                              <p:par>
                                <p:cTn id="97" presetID="14" presetClass="entr" presetSubtype="10" fill="hold" nodeType="with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randombar(horizontal)">
                                      <p:cBhvr>
                                        <p:cTn id="99" dur="1000"/>
                                        <p:tgtEl>
                                          <p:spTgt spid="84"/>
                                        </p:tgtEl>
                                      </p:cBhvr>
                                    </p:animEffect>
                                  </p:childTnLst>
                                </p:cTn>
                              </p:par>
                              <p:par>
                                <p:cTn id="100" presetID="14" presetClass="entr" presetSubtype="10" fill="hold" nodeType="withEffect">
                                  <p:stCondLst>
                                    <p:cond delay="0"/>
                                  </p:stCondLst>
                                  <p:childTnLst>
                                    <p:set>
                                      <p:cBhvr>
                                        <p:cTn id="101" dur="1" fill="hold">
                                          <p:stCondLst>
                                            <p:cond delay="0"/>
                                          </p:stCondLst>
                                        </p:cTn>
                                        <p:tgtEl>
                                          <p:spTgt spid="85"/>
                                        </p:tgtEl>
                                        <p:attrNameLst>
                                          <p:attrName>style.visibility</p:attrName>
                                        </p:attrNameLst>
                                      </p:cBhvr>
                                      <p:to>
                                        <p:strVal val="visible"/>
                                      </p:to>
                                    </p:set>
                                    <p:animEffect transition="in" filter="randombar(horizontal)">
                                      <p:cBhvr>
                                        <p:cTn id="102" dur="1000"/>
                                        <p:tgtEl>
                                          <p:spTgt spid="85"/>
                                        </p:tgtEl>
                                      </p:cBhvr>
                                    </p:animEffect>
                                  </p:childTnLst>
                                </p:cTn>
                              </p:par>
                              <p:par>
                                <p:cTn id="103" presetID="14" presetClass="entr" presetSubtype="10" fill="hold" nodeType="with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randombar(horizontal)">
                                      <p:cBhvr>
                                        <p:cTn id="105" dur="1000"/>
                                        <p:tgtEl>
                                          <p:spTgt spid="86"/>
                                        </p:tgtEl>
                                      </p:cBhvr>
                                    </p:animEffect>
                                  </p:childTnLst>
                                </p:cTn>
                              </p:par>
                              <p:par>
                                <p:cTn id="106" presetID="14" presetClass="entr" presetSubtype="10" fill="hold" nodeType="with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randombar(horizontal)">
                                      <p:cBhvr>
                                        <p:cTn id="108" dur="1000"/>
                                        <p:tgtEl>
                                          <p:spTgt spid="87"/>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88"/>
                                        </p:tgtEl>
                                        <p:attrNameLst>
                                          <p:attrName>style.visibility</p:attrName>
                                        </p:attrNameLst>
                                      </p:cBhvr>
                                      <p:to>
                                        <p:strVal val="visible"/>
                                      </p:to>
                                    </p:set>
                                    <p:animEffect transition="in" filter="randombar(horizontal)">
                                      <p:cBhvr>
                                        <p:cTn id="111" dur="1000"/>
                                        <p:tgtEl>
                                          <p:spTgt spid="88"/>
                                        </p:tgtEl>
                                      </p:cBhvr>
                                    </p:animEffect>
                                  </p:childTnLst>
                                </p:cTn>
                              </p:par>
                              <p:par>
                                <p:cTn id="112" presetID="14" presetClass="entr" presetSubtype="10" fill="hold" nodeType="withEffect">
                                  <p:stCondLst>
                                    <p:cond delay="0"/>
                                  </p:stCondLst>
                                  <p:childTnLst>
                                    <p:set>
                                      <p:cBhvr>
                                        <p:cTn id="113" dur="1" fill="hold">
                                          <p:stCondLst>
                                            <p:cond delay="0"/>
                                          </p:stCondLst>
                                        </p:cTn>
                                        <p:tgtEl>
                                          <p:spTgt spid="89"/>
                                        </p:tgtEl>
                                        <p:attrNameLst>
                                          <p:attrName>style.visibility</p:attrName>
                                        </p:attrNameLst>
                                      </p:cBhvr>
                                      <p:to>
                                        <p:strVal val="visible"/>
                                      </p:to>
                                    </p:set>
                                    <p:animEffect transition="in" filter="randombar(horizontal)">
                                      <p:cBhvr>
                                        <p:cTn id="114" dur="1000"/>
                                        <p:tgtEl>
                                          <p:spTgt spid="89"/>
                                        </p:tgtEl>
                                      </p:cBhvr>
                                    </p:animEffect>
                                  </p:childTnLst>
                                </p:cTn>
                              </p:par>
                              <p:par>
                                <p:cTn id="115" presetID="14" presetClass="entr" presetSubtype="10" fill="hold" nodeType="withEffect">
                                  <p:stCondLst>
                                    <p:cond delay="0"/>
                                  </p:stCondLst>
                                  <p:childTnLst>
                                    <p:set>
                                      <p:cBhvr>
                                        <p:cTn id="116" dur="1" fill="hold">
                                          <p:stCondLst>
                                            <p:cond delay="0"/>
                                          </p:stCondLst>
                                        </p:cTn>
                                        <p:tgtEl>
                                          <p:spTgt spid="90"/>
                                        </p:tgtEl>
                                        <p:attrNameLst>
                                          <p:attrName>style.visibility</p:attrName>
                                        </p:attrNameLst>
                                      </p:cBhvr>
                                      <p:to>
                                        <p:strVal val="visible"/>
                                      </p:to>
                                    </p:set>
                                    <p:animEffect transition="in" filter="randombar(horizontal)">
                                      <p:cBhvr>
                                        <p:cTn id="117" dur="1000"/>
                                        <p:tgtEl>
                                          <p:spTgt spid="90"/>
                                        </p:tgtEl>
                                      </p:cBhvr>
                                    </p:animEffect>
                                  </p:childTnLst>
                                </p:cTn>
                              </p:par>
                              <p:par>
                                <p:cTn id="118" presetID="14" presetClass="entr" presetSubtype="10" fill="hold" nodeType="with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randombar(horizontal)">
                                      <p:cBhvr>
                                        <p:cTn id="120" dur="1000"/>
                                        <p:tgtEl>
                                          <p:spTgt spid="91"/>
                                        </p:tgtEl>
                                      </p:cBhvr>
                                    </p:animEffect>
                                  </p:childTnLst>
                                </p:cTn>
                              </p:par>
                              <p:par>
                                <p:cTn id="121" presetID="14" presetClass="entr" presetSubtype="10" fill="hold"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randombar(horizontal)">
                                      <p:cBhvr>
                                        <p:cTn id="123" dur="1000"/>
                                        <p:tgtEl>
                                          <p:spTgt spid="92"/>
                                        </p:tgtEl>
                                      </p:cBhvr>
                                    </p:animEffect>
                                  </p:childTnLst>
                                </p:cTn>
                              </p:par>
                              <p:par>
                                <p:cTn id="124" presetID="14" presetClass="entr" presetSubtype="10" fill="hold" nodeType="withEffect">
                                  <p:stCondLst>
                                    <p:cond delay="0"/>
                                  </p:stCondLst>
                                  <p:childTnLst>
                                    <p:set>
                                      <p:cBhvr>
                                        <p:cTn id="125" dur="1" fill="hold">
                                          <p:stCondLst>
                                            <p:cond delay="0"/>
                                          </p:stCondLst>
                                        </p:cTn>
                                        <p:tgtEl>
                                          <p:spTgt spid="93"/>
                                        </p:tgtEl>
                                        <p:attrNameLst>
                                          <p:attrName>style.visibility</p:attrName>
                                        </p:attrNameLst>
                                      </p:cBhvr>
                                      <p:to>
                                        <p:strVal val="visible"/>
                                      </p:to>
                                    </p:set>
                                    <p:animEffect transition="in" filter="randombar(horizontal)">
                                      <p:cBhvr>
                                        <p:cTn id="126" dur="1000"/>
                                        <p:tgtEl>
                                          <p:spTgt spid="93"/>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94"/>
                                        </p:tgtEl>
                                        <p:attrNameLst>
                                          <p:attrName>style.visibility</p:attrName>
                                        </p:attrNameLst>
                                      </p:cBhvr>
                                      <p:to>
                                        <p:strVal val="visible"/>
                                      </p:to>
                                    </p:set>
                                    <p:animEffect transition="in" filter="randombar(horizontal)">
                                      <p:cBhvr>
                                        <p:cTn id="129" dur="1000"/>
                                        <p:tgtEl>
                                          <p:spTgt spid="94"/>
                                        </p:tgtEl>
                                      </p:cBhvr>
                                    </p:animEffect>
                                  </p:childTnLst>
                                </p:cTn>
                              </p:par>
                              <p:par>
                                <p:cTn id="130" presetID="14" presetClass="entr" presetSubtype="10" fill="hold" nodeType="withEffect">
                                  <p:stCondLst>
                                    <p:cond delay="0"/>
                                  </p:stCondLst>
                                  <p:childTnLst>
                                    <p:set>
                                      <p:cBhvr>
                                        <p:cTn id="131" dur="1" fill="hold">
                                          <p:stCondLst>
                                            <p:cond delay="0"/>
                                          </p:stCondLst>
                                        </p:cTn>
                                        <p:tgtEl>
                                          <p:spTgt spid="95"/>
                                        </p:tgtEl>
                                        <p:attrNameLst>
                                          <p:attrName>style.visibility</p:attrName>
                                        </p:attrNameLst>
                                      </p:cBhvr>
                                      <p:to>
                                        <p:strVal val="visible"/>
                                      </p:to>
                                    </p:set>
                                    <p:animEffect transition="in" filter="randombar(horizontal)">
                                      <p:cBhvr>
                                        <p:cTn id="132" dur="1000"/>
                                        <p:tgtEl>
                                          <p:spTgt spid="95"/>
                                        </p:tgtEl>
                                      </p:cBhvr>
                                    </p:animEffect>
                                  </p:childTnLst>
                                </p:cTn>
                              </p:par>
                              <p:par>
                                <p:cTn id="133" presetID="14" presetClass="entr" presetSubtype="10" fill="hold" nodeType="with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randombar(horizontal)">
                                      <p:cBhvr>
                                        <p:cTn id="135" dur="1000"/>
                                        <p:tgtEl>
                                          <p:spTgt spid="96"/>
                                        </p:tgtEl>
                                      </p:cBhvr>
                                    </p:animEffect>
                                  </p:childTnLst>
                                </p:cTn>
                              </p:par>
                              <p:par>
                                <p:cTn id="136" presetID="14" presetClass="entr" presetSubtype="10" fill="hold" nodeType="withEffect">
                                  <p:stCondLst>
                                    <p:cond delay="0"/>
                                  </p:stCondLst>
                                  <p:childTnLst>
                                    <p:set>
                                      <p:cBhvr>
                                        <p:cTn id="137" dur="1" fill="hold">
                                          <p:stCondLst>
                                            <p:cond delay="0"/>
                                          </p:stCondLst>
                                        </p:cTn>
                                        <p:tgtEl>
                                          <p:spTgt spid="97"/>
                                        </p:tgtEl>
                                        <p:attrNameLst>
                                          <p:attrName>style.visibility</p:attrName>
                                        </p:attrNameLst>
                                      </p:cBhvr>
                                      <p:to>
                                        <p:strVal val="visible"/>
                                      </p:to>
                                    </p:set>
                                    <p:animEffect transition="in" filter="randombar(horizontal)">
                                      <p:cBhvr>
                                        <p:cTn id="138" dur="1000"/>
                                        <p:tgtEl>
                                          <p:spTgt spid="97"/>
                                        </p:tgtEl>
                                      </p:cBhvr>
                                    </p:animEffect>
                                  </p:childTnLst>
                                </p:cTn>
                              </p:par>
                              <p:par>
                                <p:cTn id="139" presetID="14" presetClass="entr" presetSubtype="10" fill="hold" nodeType="withEffect">
                                  <p:stCondLst>
                                    <p:cond delay="0"/>
                                  </p:stCondLst>
                                  <p:childTnLst>
                                    <p:set>
                                      <p:cBhvr>
                                        <p:cTn id="140" dur="1" fill="hold">
                                          <p:stCondLst>
                                            <p:cond delay="0"/>
                                          </p:stCondLst>
                                        </p:cTn>
                                        <p:tgtEl>
                                          <p:spTgt spid="98"/>
                                        </p:tgtEl>
                                        <p:attrNameLst>
                                          <p:attrName>style.visibility</p:attrName>
                                        </p:attrNameLst>
                                      </p:cBhvr>
                                      <p:to>
                                        <p:strVal val="visible"/>
                                      </p:to>
                                    </p:set>
                                    <p:animEffect transition="in" filter="randombar(horizontal)">
                                      <p:cBhvr>
                                        <p:cTn id="141" dur="1000"/>
                                        <p:tgtEl>
                                          <p:spTgt spid="98"/>
                                        </p:tgtEl>
                                      </p:cBhvr>
                                    </p:animEffect>
                                  </p:childTnLst>
                                </p:cTn>
                              </p:par>
                              <p:par>
                                <p:cTn id="142" presetID="14" presetClass="entr" presetSubtype="10" fill="hold" grpId="0" nodeType="withEffect">
                                  <p:stCondLst>
                                    <p:cond delay="0"/>
                                  </p:stCondLst>
                                  <p:childTnLst>
                                    <p:set>
                                      <p:cBhvr>
                                        <p:cTn id="143" dur="1" fill="hold">
                                          <p:stCondLst>
                                            <p:cond delay="0"/>
                                          </p:stCondLst>
                                        </p:cTn>
                                        <p:tgtEl>
                                          <p:spTgt spid="99"/>
                                        </p:tgtEl>
                                        <p:attrNameLst>
                                          <p:attrName>style.visibility</p:attrName>
                                        </p:attrNameLst>
                                      </p:cBhvr>
                                      <p:to>
                                        <p:strVal val="visible"/>
                                      </p:to>
                                    </p:set>
                                    <p:animEffect transition="in" filter="randombar(horizontal)">
                                      <p:cBhvr>
                                        <p:cTn id="144" dur="1000"/>
                                        <p:tgtEl>
                                          <p:spTgt spid="99"/>
                                        </p:tgtEl>
                                      </p:cBhvr>
                                    </p:animEffect>
                                  </p:childTnLst>
                                </p:cTn>
                              </p:par>
                              <p:par>
                                <p:cTn id="145" presetID="14" presetClass="entr" presetSubtype="10" fill="hold" nodeType="withEffect">
                                  <p:stCondLst>
                                    <p:cond delay="0"/>
                                  </p:stCondLst>
                                  <p:childTnLst>
                                    <p:set>
                                      <p:cBhvr>
                                        <p:cTn id="146" dur="1" fill="hold">
                                          <p:stCondLst>
                                            <p:cond delay="0"/>
                                          </p:stCondLst>
                                        </p:cTn>
                                        <p:tgtEl>
                                          <p:spTgt spid="100"/>
                                        </p:tgtEl>
                                        <p:attrNameLst>
                                          <p:attrName>style.visibility</p:attrName>
                                        </p:attrNameLst>
                                      </p:cBhvr>
                                      <p:to>
                                        <p:strVal val="visible"/>
                                      </p:to>
                                    </p:set>
                                    <p:animEffect transition="in" filter="randombar(horizontal)">
                                      <p:cBhvr>
                                        <p:cTn id="147" dur="1000"/>
                                        <p:tgtEl>
                                          <p:spTgt spid="100"/>
                                        </p:tgtEl>
                                      </p:cBhvr>
                                    </p:animEffect>
                                  </p:childTnLst>
                                </p:cTn>
                              </p:par>
                              <p:par>
                                <p:cTn id="148" presetID="14" presetClass="entr" presetSubtype="10" fill="hold" nodeType="withEffect">
                                  <p:stCondLst>
                                    <p:cond delay="0"/>
                                  </p:stCondLst>
                                  <p:childTnLst>
                                    <p:set>
                                      <p:cBhvr>
                                        <p:cTn id="149" dur="1" fill="hold">
                                          <p:stCondLst>
                                            <p:cond delay="0"/>
                                          </p:stCondLst>
                                        </p:cTn>
                                        <p:tgtEl>
                                          <p:spTgt spid="101"/>
                                        </p:tgtEl>
                                        <p:attrNameLst>
                                          <p:attrName>style.visibility</p:attrName>
                                        </p:attrNameLst>
                                      </p:cBhvr>
                                      <p:to>
                                        <p:strVal val="visible"/>
                                      </p:to>
                                    </p:set>
                                    <p:animEffect transition="in" filter="randombar(horizontal)">
                                      <p:cBhvr>
                                        <p:cTn id="150" dur="1000"/>
                                        <p:tgtEl>
                                          <p:spTgt spid="101"/>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102"/>
                                        </p:tgtEl>
                                        <p:attrNameLst>
                                          <p:attrName>style.visibility</p:attrName>
                                        </p:attrNameLst>
                                      </p:cBhvr>
                                      <p:to>
                                        <p:strVal val="visible"/>
                                      </p:to>
                                    </p:set>
                                    <p:animEffect transition="in" filter="randombar(horizontal)">
                                      <p:cBhvr>
                                        <p:cTn id="153" dur="1000"/>
                                        <p:tgtEl>
                                          <p:spTgt spid="102"/>
                                        </p:tgtEl>
                                      </p:cBhvr>
                                    </p:animEffect>
                                  </p:childTnLst>
                                </p:cTn>
                              </p:par>
                              <p:par>
                                <p:cTn id="154" presetID="14" presetClass="entr" presetSubtype="10" fill="hold" nodeType="withEffect">
                                  <p:stCondLst>
                                    <p:cond delay="0"/>
                                  </p:stCondLst>
                                  <p:childTnLst>
                                    <p:set>
                                      <p:cBhvr>
                                        <p:cTn id="155" dur="1" fill="hold">
                                          <p:stCondLst>
                                            <p:cond delay="0"/>
                                          </p:stCondLst>
                                        </p:cTn>
                                        <p:tgtEl>
                                          <p:spTgt spid="103"/>
                                        </p:tgtEl>
                                        <p:attrNameLst>
                                          <p:attrName>style.visibility</p:attrName>
                                        </p:attrNameLst>
                                      </p:cBhvr>
                                      <p:to>
                                        <p:strVal val="visible"/>
                                      </p:to>
                                    </p:set>
                                    <p:animEffect transition="in" filter="randombar(horizontal)">
                                      <p:cBhvr>
                                        <p:cTn id="156" dur="1000"/>
                                        <p:tgtEl>
                                          <p:spTgt spid="103"/>
                                        </p:tgtEl>
                                      </p:cBhvr>
                                    </p:animEffect>
                                  </p:childTnLst>
                                </p:cTn>
                              </p:par>
                              <p:par>
                                <p:cTn id="157" presetID="14" presetClass="entr" presetSubtype="10" fill="hold" nodeType="withEffect">
                                  <p:stCondLst>
                                    <p:cond delay="0"/>
                                  </p:stCondLst>
                                  <p:childTnLst>
                                    <p:set>
                                      <p:cBhvr>
                                        <p:cTn id="158" dur="1" fill="hold">
                                          <p:stCondLst>
                                            <p:cond delay="0"/>
                                          </p:stCondLst>
                                        </p:cTn>
                                        <p:tgtEl>
                                          <p:spTgt spid="104"/>
                                        </p:tgtEl>
                                        <p:attrNameLst>
                                          <p:attrName>style.visibility</p:attrName>
                                        </p:attrNameLst>
                                      </p:cBhvr>
                                      <p:to>
                                        <p:strVal val="visible"/>
                                      </p:to>
                                    </p:set>
                                    <p:animEffect transition="in" filter="randombar(horizontal)">
                                      <p:cBhvr>
                                        <p:cTn id="159" dur="1000"/>
                                        <p:tgtEl>
                                          <p:spTgt spid="104"/>
                                        </p:tgtEl>
                                      </p:cBhvr>
                                    </p:animEffect>
                                  </p:childTnLst>
                                </p:cTn>
                              </p:par>
                              <p:par>
                                <p:cTn id="160" presetID="14" presetClass="entr" presetSubtype="10" fill="hold" nodeType="withEffect">
                                  <p:stCondLst>
                                    <p:cond delay="0"/>
                                  </p:stCondLst>
                                  <p:childTnLst>
                                    <p:set>
                                      <p:cBhvr>
                                        <p:cTn id="161" dur="1" fill="hold">
                                          <p:stCondLst>
                                            <p:cond delay="0"/>
                                          </p:stCondLst>
                                        </p:cTn>
                                        <p:tgtEl>
                                          <p:spTgt spid="105"/>
                                        </p:tgtEl>
                                        <p:attrNameLst>
                                          <p:attrName>style.visibility</p:attrName>
                                        </p:attrNameLst>
                                      </p:cBhvr>
                                      <p:to>
                                        <p:strVal val="visible"/>
                                      </p:to>
                                    </p:set>
                                    <p:animEffect transition="in" filter="randombar(horizontal)">
                                      <p:cBhvr>
                                        <p:cTn id="162" dur="1000"/>
                                        <p:tgtEl>
                                          <p:spTgt spid="105"/>
                                        </p:tgtEl>
                                      </p:cBhvr>
                                    </p:animEffect>
                                  </p:childTnLst>
                                </p:cTn>
                              </p:par>
                              <p:par>
                                <p:cTn id="163" presetID="14" presetClass="entr" presetSubtype="10" fill="hold" nodeType="withEffect">
                                  <p:stCondLst>
                                    <p:cond delay="0"/>
                                  </p:stCondLst>
                                  <p:childTnLst>
                                    <p:set>
                                      <p:cBhvr>
                                        <p:cTn id="164" dur="1" fill="hold">
                                          <p:stCondLst>
                                            <p:cond delay="0"/>
                                          </p:stCondLst>
                                        </p:cTn>
                                        <p:tgtEl>
                                          <p:spTgt spid="106"/>
                                        </p:tgtEl>
                                        <p:attrNameLst>
                                          <p:attrName>style.visibility</p:attrName>
                                        </p:attrNameLst>
                                      </p:cBhvr>
                                      <p:to>
                                        <p:strVal val="visible"/>
                                      </p:to>
                                    </p:set>
                                    <p:animEffect transition="in" filter="randombar(horizontal)">
                                      <p:cBhvr>
                                        <p:cTn id="165" dur="1000"/>
                                        <p:tgtEl>
                                          <p:spTgt spid="106"/>
                                        </p:tgtEl>
                                      </p:cBhvr>
                                    </p:animEffect>
                                  </p:childTnLst>
                                </p:cTn>
                              </p:par>
                              <p:par>
                                <p:cTn id="166" presetID="14" presetClass="entr" presetSubtype="10" fill="hold" nodeType="withEffect">
                                  <p:stCondLst>
                                    <p:cond delay="0"/>
                                  </p:stCondLst>
                                  <p:childTnLst>
                                    <p:set>
                                      <p:cBhvr>
                                        <p:cTn id="167" dur="1" fill="hold">
                                          <p:stCondLst>
                                            <p:cond delay="0"/>
                                          </p:stCondLst>
                                        </p:cTn>
                                        <p:tgtEl>
                                          <p:spTgt spid="107"/>
                                        </p:tgtEl>
                                        <p:attrNameLst>
                                          <p:attrName>style.visibility</p:attrName>
                                        </p:attrNameLst>
                                      </p:cBhvr>
                                      <p:to>
                                        <p:strVal val="visible"/>
                                      </p:to>
                                    </p:set>
                                    <p:animEffect transition="in" filter="randombar(horizontal)">
                                      <p:cBhvr>
                                        <p:cTn id="168" dur="1000"/>
                                        <p:tgtEl>
                                          <p:spTgt spid="107"/>
                                        </p:tgtEl>
                                      </p:cBhvr>
                                    </p:animEffect>
                                  </p:childTnLst>
                                </p:cTn>
                              </p:par>
                              <p:par>
                                <p:cTn id="169" presetID="14" presetClass="entr" presetSubtype="10" fill="hold" grpId="0" nodeType="withEffect">
                                  <p:stCondLst>
                                    <p:cond delay="0"/>
                                  </p:stCondLst>
                                  <p:childTnLst>
                                    <p:set>
                                      <p:cBhvr>
                                        <p:cTn id="170" dur="1" fill="hold">
                                          <p:stCondLst>
                                            <p:cond delay="0"/>
                                          </p:stCondLst>
                                        </p:cTn>
                                        <p:tgtEl>
                                          <p:spTgt spid="108"/>
                                        </p:tgtEl>
                                        <p:attrNameLst>
                                          <p:attrName>style.visibility</p:attrName>
                                        </p:attrNameLst>
                                      </p:cBhvr>
                                      <p:to>
                                        <p:strVal val="visible"/>
                                      </p:to>
                                    </p:set>
                                    <p:animEffect transition="in" filter="randombar(horizontal)">
                                      <p:cBhvr>
                                        <p:cTn id="171" dur="1000"/>
                                        <p:tgtEl>
                                          <p:spTgt spid="108"/>
                                        </p:tgtEl>
                                      </p:cBhvr>
                                    </p:animEffect>
                                  </p:childTnLst>
                                </p:cTn>
                              </p:par>
                              <p:par>
                                <p:cTn id="172" presetID="14" presetClass="entr" presetSubtype="10" fill="hold" nodeType="withEffect">
                                  <p:stCondLst>
                                    <p:cond delay="0"/>
                                  </p:stCondLst>
                                  <p:childTnLst>
                                    <p:set>
                                      <p:cBhvr>
                                        <p:cTn id="173" dur="1" fill="hold">
                                          <p:stCondLst>
                                            <p:cond delay="0"/>
                                          </p:stCondLst>
                                        </p:cTn>
                                        <p:tgtEl>
                                          <p:spTgt spid="109"/>
                                        </p:tgtEl>
                                        <p:attrNameLst>
                                          <p:attrName>style.visibility</p:attrName>
                                        </p:attrNameLst>
                                      </p:cBhvr>
                                      <p:to>
                                        <p:strVal val="visible"/>
                                      </p:to>
                                    </p:set>
                                    <p:animEffect transition="in" filter="randombar(horizontal)">
                                      <p:cBhvr>
                                        <p:cTn id="174" dur="1000"/>
                                        <p:tgtEl>
                                          <p:spTgt spid="109"/>
                                        </p:tgtEl>
                                      </p:cBhvr>
                                    </p:animEffect>
                                  </p:childTnLst>
                                </p:cTn>
                              </p:par>
                              <p:par>
                                <p:cTn id="175" presetID="14" presetClass="entr" presetSubtype="10" fill="hold" nodeType="withEffect">
                                  <p:stCondLst>
                                    <p:cond delay="0"/>
                                  </p:stCondLst>
                                  <p:childTnLst>
                                    <p:set>
                                      <p:cBhvr>
                                        <p:cTn id="176" dur="1" fill="hold">
                                          <p:stCondLst>
                                            <p:cond delay="0"/>
                                          </p:stCondLst>
                                        </p:cTn>
                                        <p:tgtEl>
                                          <p:spTgt spid="110"/>
                                        </p:tgtEl>
                                        <p:attrNameLst>
                                          <p:attrName>style.visibility</p:attrName>
                                        </p:attrNameLst>
                                      </p:cBhvr>
                                      <p:to>
                                        <p:strVal val="visible"/>
                                      </p:to>
                                    </p:set>
                                    <p:animEffect transition="in" filter="randombar(horizontal)">
                                      <p:cBhvr>
                                        <p:cTn id="177" dur="1000"/>
                                        <p:tgtEl>
                                          <p:spTgt spid="110"/>
                                        </p:tgtEl>
                                      </p:cBhvr>
                                    </p:animEffect>
                                  </p:childTnLst>
                                </p:cTn>
                              </p:par>
                              <p:par>
                                <p:cTn id="178" presetID="14" presetClass="entr" presetSubtype="10" fill="hold" nodeType="withEffect">
                                  <p:stCondLst>
                                    <p:cond delay="0"/>
                                  </p:stCondLst>
                                  <p:childTnLst>
                                    <p:set>
                                      <p:cBhvr>
                                        <p:cTn id="179" dur="1" fill="hold">
                                          <p:stCondLst>
                                            <p:cond delay="0"/>
                                          </p:stCondLst>
                                        </p:cTn>
                                        <p:tgtEl>
                                          <p:spTgt spid="111"/>
                                        </p:tgtEl>
                                        <p:attrNameLst>
                                          <p:attrName>style.visibility</p:attrName>
                                        </p:attrNameLst>
                                      </p:cBhvr>
                                      <p:to>
                                        <p:strVal val="visible"/>
                                      </p:to>
                                    </p:set>
                                    <p:animEffect transition="in" filter="randombar(horizontal)">
                                      <p:cBhvr>
                                        <p:cTn id="180" dur="1000"/>
                                        <p:tgtEl>
                                          <p:spTgt spid="111"/>
                                        </p:tgtEl>
                                      </p:cBhvr>
                                    </p:animEffect>
                                  </p:childTnLst>
                                </p:cTn>
                              </p:par>
                              <p:par>
                                <p:cTn id="181" presetID="14" presetClass="entr" presetSubtype="10" fill="hold" nodeType="withEffect">
                                  <p:stCondLst>
                                    <p:cond delay="0"/>
                                  </p:stCondLst>
                                  <p:childTnLst>
                                    <p:set>
                                      <p:cBhvr>
                                        <p:cTn id="182" dur="1" fill="hold">
                                          <p:stCondLst>
                                            <p:cond delay="0"/>
                                          </p:stCondLst>
                                        </p:cTn>
                                        <p:tgtEl>
                                          <p:spTgt spid="112"/>
                                        </p:tgtEl>
                                        <p:attrNameLst>
                                          <p:attrName>style.visibility</p:attrName>
                                        </p:attrNameLst>
                                      </p:cBhvr>
                                      <p:to>
                                        <p:strVal val="visible"/>
                                      </p:to>
                                    </p:set>
                                    <p:animEffect transition="in" filter="randombar(horizontal)">
                                      <p:cBhvr>
                                        <p:cTn id="183" dur="1000"/>
                                        <p:tgtEl>
                                          <p:spTgt spid="112"/>
                                        </p:tgtEl>
                                      </p:cBhvr>
                                    </p:animEffect>
                                  </p:childTnLst>
                                </p:cTn>
                              </p:par>
                              <p:par>
                                <p:cTn id="184" presetID="14" presetClass="entr" presetSubtype="10" fill="hold" grpId="0" nodeType="withEffect">
                                  <p:stCondLst>
                                    <p:cond delay="0"/>
                                  </p:stCondLst>
                                  <p:childTnLst>
                                    <p:set>
                                      <p:cBhvr>
                                        <p:cTn id="185" dur="1" fill="hold">
                                          <p:stCondLst>
                                            <p:cond delay="0"/>
                                          </p:stCondLst>
                                        </p:cTn>
                                        <p:tgtEl>
                                          <p:spTgt spid="113"/>
                                        </p:tgtEl>
                                        <p:attrNameLst>
                                          <p:attrName>style.visibility</p:attrName>
                                        </p:attrNameLst>
                                      </p:cBhvr>
                                      <p:to>
                                        <p:strVal val="visible"/>
                                      </p:to>
                                    </p:set>
                                    <p:animEffect transition="in" filter="randombar(horizontal)">
                                      <p:cBhvr>
                                        <p:cTn id="186" dur="1000"/>
                                        <p:tgtEl>
                                          <p:spTgt spid="113"/>
                                        </p:tgtEl>
                                      </p:cBhvr>
                                    </p:animEffect>
                                  </p:childTnLst>
                                </p:cTn>
                              </p:par>
                              <p:par>
                                <p:cTn id="187" presetID="14" presetClass="entr" presetSubtype="10" fill="hold" grpId="0" nodeType="withEffect">
                                  <p:stCondLst>
                                    <p:cond delay="0"/>
                                  </p:stCondLst>
                                  <p:childTnLst>
                                    <p:set>
                                      <p:cBhvr>
                                        <p:cTn id="188" dur="1" fill="hold">
                                          <p:stCondLst>
                                            <p:cond delay="0"/>
                                          </p:stCondLst>
                                        </p:cTn>
                                        <p:tgtEl>
                                          <p:spTgt spid="114"/>
                                        </p:tgtEl>
                                        <p:attrNameLst>
                                          <p:attrName>style.visibility</p:attrName>
                                        </p:attrNameLst>
                                      </p:cBhvr>
                                      <p:to>
                                        <p:strVal val="visible"/>
                                      </p:to>
                                    </p:set>
                                    <p:animEffect transition="in" filter="randombar(horizontal)">
                                      <p:cBhvr>
                                        <p:cTn id="189" dur="1000"/>
                                        <p:tgtEl>
                                          <p:spTgt spid="114"/>
                                        </p:tgtEl>
                                      </p:cBhvr>
                                    </p:animEffect>
                                  </p:childTnLst>
                                </p:cTn>
                              </p:par>
                              <p:par>
                                <p:cTn id="190" presetID="14" presetClass="entr" presetSubtype="10" fill="hold" grpId="0" nodeType="withEffect">
                                  <p:stCondLst>
                                    <p:cond delay="0"/>
                                  </p:stCondLst>
                                  <p:childTnLst>
                                    <p:set>
                                      <p:cBhvr>
                                        <p:cTn id="191" dur="1" fill="hold">
                                          <p:stCondLst>
                                            <p:cond delay="0"/>
                                          </p:stCondLst>
                                        </p:cTn>
                                        <p:tgtEl>
                                          <p:spTgt spid="115"/>
                                        </p:tgtEl>
                                        <p:attrNameLst>
                                          <p:attrName>style.visibility</p:attrName>
                                        </p:attrNameLst>
                                      </p:cBhvr>
                                      <p:to>
                                        <p:strVal val="visible"/>
                                      </p:to>
                                    </p:set>
                                    <p:animEffect transition="in" filter="randombar(horizontal)">
                                      <p:cBhvr>
                                        <p:cTn id="192" dur="1000"/>
                                        <p:tgtEl>
                                          <p:spTgt spid="115"/>
                                        </p:tgtEl>
                                      </p:cBhvr>
                                    </p:animEffect>
                                  </p:childTnLst>
                                </p:cTn>
                              </p:par>
                              <p:par>
                                <p:cTn id="193" presetID="14" presetClass="entr" presetSubtype="10" fill="hold" grpId="0" nodeType="withEffect">
                                  <p:stCondLst>
                                    <p:cond delay="0"/>
                                  </p:stCondLst>
                                  <p:childTnLst>
                                    <p:set>
                                      <p:cBhvr>
                                        <p:cTn id="194" dur="1" fill="hold">
                                          <p:stCondLst>
                                            <p:cond delay="0"/>
                                          </p:stCondLst>
                                        </p:cTn>
                                        <p:tgtEl>
                                          <p:spTgt spid="116"/>
                                        </p:tgtEl>
                                        <p:attrNameLst>
                                          <p:attrName>style.visibility</p:attrName>
                                        </p:attrNameLst>
                                      </p:cBhvr>
                                      <p:to>
                                        <p:strVal val="visible"/>
                                      </p:to>
                                    </p:set>
                                    <p:animEffect transition="in" filter="randombar(horizontal)">
                                      <p:cBhvr>
                                        <p:cTn id="195" dur="1000"/>
                                        <p:tgtEl>
                                          <p:spTgt spid="116"/>
                                        </p:tgtEl>
                                      </p:cBhvr>
                                    </p:animEffect>
                                  </p:childTnLst>
                                </p:cTn>
                              </p:par>
                              <p:par>
                                <p:cTn id="196" presetID="14" presetClass="entr" presetSubtype="10" fill="hold" grpId="0" nodeType="withEffect">
                                  <p:stCondLst>
                                    <p:cond delay="0"/>
                                  </p:stCondLst>
                                  <p:childTnLst>
                                    <p:set>
                                      <p:cBhvr>
                                        <p:cTn id="197" dur="1" fill="hold">
                                          <p:stCondLst>
                                            <p:cond delay="0"/>
                                          </p:stCondLst>
                                        </p:cTn>
                                        <p:tgtEl>
                                          <p:spTgt spid="117"/>
                                        </p:tgtEl>
                                        <p:attrNameLst>
                                          <p:attrName>style.visibility</p:attrName>
                                        </p:attrNameLst>
                                      </p:cBhvr>
                                      <p:to>
                                        <p:strVal val="visible"/>
                                      </p:to>
                                    </p:set>
                                    <p:animEffect transition="in" filter="randombar(horizontal)">
                                      <p:cBhvr>
                                        <p:cTn id="198" dur="1000"/>
                                        <p:tgtEl>
                                          <p:spTgt spid="117"/>
                                        </p:tgtEl>
                                      </p:cBhvr>
                                    </p:animEffect>
                                  </p:childTnLst>
                                </p:cTn>
                              </p:par>
                              <p:par>
                                <p:cTn id="199" presetID="14" presetClass="entr" presetSubtype="10" fill="hold" grpId="0" nodeType="withEffect">
                                  <p:stCondLst>
                                    <p:cond delay="0"/>
                                  </p:stCondLst>
                                  <p:childTnLst>
                                    <p:set>
                                      <p:cBhvr>
                                        <p:cTn id="200" dur="1" fill="hold">
                                          <p:stCondLst>
                                            <p:cond delay="0"/>
                                          </p:stCondLst>
                                        </p:cTn>
                                        <p:tgtEl>
                                          <p:spTgt spid="118"/>
                                        </p:tgtEl>
                                        <p:attrNameLst>
                                          <p:attrName>style.visibility</p:attrName>
                                        </p:attrNameLst>
                                      </p:cBhvr>
                                      <p:to>
                                        <p:strVal val="visible"/>
                                      </p:to>
                                    </p:set>
                                    <p:animEffect transition="in" filter="randombar(horizontal)">
                                      <p:cBhvr>
                                        <p:cTn id="201" dur="1000"/>
                                        <p:tgtEl>
                                          <p:spTgt spid="118"/>
                                        </p:tgtEl>
                                      </p:cBhvr>
                                    </p:animEffect>
                                  </p:childTnLst>
                                </p:cTn>
                              </p:par>
                              <p:par>
                                <p:cTn id="202" presetID="14" presetClass="entr" presetSubtype="10" fill="hold" grpId="0" nodeType="withEffect">
                                  <p:stCondLst>
                                    <p:cond delay="0"/>
                                  </p:stCondLst>
                                  <p:childTnLst>
                                    <p:set>
                                      <p:cBhvr>
                                        <p:cTn id="203" dur="1" fill="hold">
                                          <p:stCondLst>
                                            <p:cond delay="0"/>
                                          </p:stCondLst>
                                        </p:cTn>
                                        <p:tgtEl>
                                          <p:spTgt spid="119"/>
                                        </p:tgtEl>
                                        <p:attrNameLst>
                                          <p:attrName>style.visibility</p:attrName>
                                        </p:attrNameLst>
                                      </p:cBhvr>
                                      <p:to>
                                        <p:strVal val="visible"/>
                                      </p:to>
                                    </p:set>
                                    <p:animEffect transition="in" filter="randombar(horizontal)">
                                      <p:cBhvr>
                                        <p:cTn id="204" dur="1000"/>
                                        <p:tgtEl>
                                          <p:spTgt spid="119"/>
                                        </p:tgtEl>
                                      </p:cBhvr>
                                    </p:animEffect>
                                  </p:childTnLst>
                                </p:cTn>
                              </p:par>
                              <p:par>
                                <p:cTn id="205" presetID="14" presetClass="entr" presetSubtype="10" fill="hold" grpId="0" nodeType="withEffect">
                                  <p:stCondLst>
                                    <p:cond delay="0"/>
                                  </p:stCondLst>
                                  <p:childTnLst>
                                    <p:set>
                                      <p:cBhvr>
                                        <p:cTn id="206" dur="1" fill="hold">
                                          <p:stCondLst>
                                            <p:cond delay="0"/>
                                          </p:stCondLst>
                                        </p:cTn>
                                        <p:tgtEl>
                                          <p:spTgt spid="120"/>
                                        </p:tgtEl>
                                        <p:attrNameLst>
                                          <p:attrName>style.visibility</p:attrName>
                                        </p:attrNameLst>
                                      </p:cBhvr>
                                      <p:to>
                                        <p:strVal val="visible"/>
                                      </p:to>
                                    </p:set>
                                    <p:animEffect transition="in" filter="randombar(horizontal)">
                                      <p:cBhvr>
                                        <p:cTn id="207" dur="1000"/>
                                        <p:tgtEl>
                                          <p:spTgt spid="120"/>
                                        </p:tgtEl>
                                      </p:cBhvr>
                                    </p:animEffect>
                                  </p:childTnLst>
                                </p:cTn>
                              </p:par>
                              <p:par>
                                <p:cTn id="208" presetID="14" presetClass="entr" presetSubtype="10" fill="hold" grpId="0" nodeType="withEffect">
                                  <p:stCondLst>
                                    <p:cond delay="0"/>
                                  </p:stCondLst>
                                  <p:childTnLst>
                                    <p:set>
                                      <p:cBhvr>
                                        <p:cTn id="209" dur="1" fill="hold">
                                          <p:stCondLst>
                                            <p:cond delay="0"/>
                                          </p:stCondLst>
                                        </p:cTn>
                                        <p:tgtEl>
                                          <p:spTgt spid="121"/>
                                        </p:tgtEl>
                                        <p:attrNameLst>
                                          <p:attrName>style.visibility</p:attrName>
                                        </p:attrNameLst>
                                      </p:cBhvr>
                                      <p:to>
                                        <p:strVal val="visible"/>
                                      </p:to>
                                    </p:set>
                                    <p:animEffect transition="in" filter="randombar(horizontal)">
                                      <p:cBhvr>
                                        <p:cTn id="210" dur="1000"/>
                                        <p:tgtEl>
                                          <p:spTgt spid="121"/>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28"/>
                                        </p:tgtEl>
                                        <p:attrNameLst>
                                          <p:attrName>style.visibility</p:attrName>
                                        </p:attrNameLst>
                                      </p:cBhvr>
                                      <p:to>
                                        <p:strVal val="visible"/>
                                      </p:to>
                                    </p:set>
                                    <p:animEffect transition="in" filter="fade">
                                      <p:cBhvr>
                                        <p:cTn id="21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animBg="1"/>
      <p:bldP spid="60" grpId="0" animBg="1"/>
      <p:bldP spid="61" grpId="0" animBg="1"/>
      <p:bldP spid="88" grpId="0" animBg="1"/>
      <p:bldP spid="94" grpId="0" animBg="1"/>
      <p:bldP spid="99" grpId="0" animBg="1"/>
      <p:bldP spid="102" grpId="0" animBg="1"/>
      <p:bldP spid="108" grpId="0"/>
      <p:bldP spid="113" grpId="0"/>
      <p:bldP spid="114" grpId="0"/>
      <p:bldP spid="115" grpId="0"/>
      <p:bldP spid="116" grpId="0"/>
      <p:bldP spid="117" grpId="0"/>
      <p:bldP spid="118" grpId="0"/>
      <p:bldP spid="119" grpId="0"/>
      <p:bldP spid="120" grpId="0"/>
      <p:bldP spid="121" grpId="0"/>
      <p:bldP spid="2" grpId="0"/>
      <p:bldP spid="1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E47DCC2D-3881-4106-B131-F8E678FFD6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9170269"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latin typeface="Calibri Light" panose="020F0302020204030204" pitchFamily="34" charset="0"/>
                <a:cs typeface="Calibri Light" panose="020F0302020204030204" pitchFamily="34" charset="0"/>
              </a:rPr>
              <a:t>Direct refrigerant cooling – mix refrigerant cryochillers</a:t>
            </a:r>
          </a:p>
        </p:txBody>
      </p:sp>
      <p:sp>
        <p:nvSpPr>
          <p:cNvPr id="120" name="TextBox 119">
            <a:extLst>
              <a:ext uri="{FF2B5EF4-FFF2-40B4-BE49-F238E27FC236}">
                <a16:creationId xmlns:a16="http://schemas.microsoft.com/office/drawing/2014/main" id="{52FE240F-EA7C-4390-B9C5-53D8741BC6A7}"/>
              </a:ext>
            </a:extLst>
          </p:cNvPr>
          <p:cNvSpPr txBox="1"/>
          <p:nvPr/>
        </p:nvSpPr>
        <p:spPr>
          <a:xfrm>
            <a:off x="7050532" y="5623528"/>
            <a:ext cx="357186" cy="258532"/>
          </a:xfrm>
          <a:prstGeom prst="rect">
            <a:avLst/>
          </a:prstGeom>
          <a:noFill/>
        </p:spPr>
        <p:txBody>
          <a:bodyPr wrap="square" lIns="0" rIns="0" rtlCol="0">
            <a:spAutoFit/>
          </a:bodyPr>
          <a:lstStyle/>
          <a:p>
            <a:pPr algn="ctr">
              <a:lnSpc>
                <a:spcPct val="90000"/>
              </a:lnSpc>
              <a:spcAft>
                <a:spcPts val="600"/>
              </a:spcAft>
            </a:pPr>
            <a:r>
              <a:rPr lang="en-GB" sz="600" dirty="0">
                <a:solidFill>
                  <a:schemeClr val="bg1"/>
                </a:solidFill>
              </a:rPr>
              <a:t>+100 ⁰C</a:t>
            </a:r>
            <a:br>
              <a:rPr lang="en-GB" sz="600" dirty="0">
                <a:solidFill>
                  <a:schemeClr val="bg1"/>
                </a:solidFill>
              </a:rPr>
            </a:br>
            <a:r>
              <a:rPr lang="en-GB" sz="600" dirty="0">
                <a:solidFill>
                  <a:schemeClr val="bg1"/>
                </a:solidFill>
              </a:rPr>
              <a:t>373K</a:t>
            </a:r>
          </a:p>
        </p:txBody>
      </p:sp>
      <p:sp>
        <p:nvSpPr>
          <p:cNvPr id="2" name="TextBox 1">
            <a:extLst>
              <a:ext uri="{FF2B5EF4-FFF2-40B4-BE49-F238E27FC236}">
                <a16:creationId xmlns:a16="http://schemas.microsoft.com/office/drawing/2014/main" id="{659BF711-8FD0-4A5C-8156-CD040268EE95}"/>
              </a:ext>
            </a:extLst>
          </p:cNvPr>
          <p:cNvSpPr txBox="1"/>
          <p:nvPr/>
        </p:nvSpPr>
        <p:spPr>
          <a:xfrm>
            <a:off x="310179" y="1522820"/>
            <a:ext cx="5397056" cy="5016758"/>
          </a:xfrm>
          <a:prstGeom prst="rect">
            <a:avLst/>
          </a:prstGeom>
          <a:noFill/>
        </p:spPr>
        <p:txBody>
          <a:bodyPr wrap="square" rtlCol="0">
            <a:spAutoFit/>
          </a:bodyPr>
          <a:lstStyle/>
          <a:p>
            <a:r>
              <a:rPr lang="en-GB" sz="1600" dirty="0"/>
              <a:t>A far more effective solution from a standpoint of both footprint and energy is the mixed refrigerant Joule-Thomson </a:t>
            </a:r>
            <a:r>
              <a:rPr lang="en-GB" sz="1600" dirty="0" err="1"/>
              <a:t>cryochiller</a:t>
            </a:r>
            <a:r>
              <a:rPr lang="en-GB" sz="1600" dirty="0"/>
              <a:t>, which uses a very similar process to what is found in a kitchen refrigerator or household air conditioner.</a:t>
            </a:r>
          </a:p>
          <a:p>
            <a:br>
              <a:rPr lang="en-GB" sz="1600" dirty="0"/>
            </a:br>
            <a:r>
              <a:rPr lang="en-GB" sz="1600" dirty="0"/>
              <a:t>The working fluid is compressed, increasing its temperature and transferring heat to the external environment. The fluid is then allowed to expand through an orifice, cooling as it does so, in multiple stages, in what is called an auto cascade mechanism. </a:t>
            </a:r>
          </a:p>
          <a:p>
            <a:endParaRPr lang="en-GB" sz="1600" dirty="0"/>
          </a:p>
          <a:p>
            <a:r>
              <a:rPr lang="en-GB" sz="1600" dirty="0"/>
              <a:t>The mixed fluid is chosen specifically for thermodynamic properties such as enthalpy, entropy, and the phase diagram, and can be tailored to reach temperatures far lower than what is achievable with single refrigerants.</a:t>
            </a:r>
          </a:p>
          <a:p>
            <a:endParaRPr lang="en-GB" sz="1600" dirty="0"/>
          </a:p>
          <a:p>
            <a:r>
              <a:rPr lang="en-GB" sz="1600" dirty="0"/>
              <a:t>Flowing the refrigerant directly through the cooling surface of the chuck is far more effective than exchanging heat with a tertiary fluid, which then flows through the cooling surface of the chuck. </a:t>
            </a:r>
          </a:p>
        </p:txBody>
      </p:sp>
      <p:grpSp>
        <p:nvGrpSpPr>
          <p:cNvPr id="123" name="Group 122">
            <a:extLst>
              <a:ext uri="{FF2B5EF4-FFF2-40B4-BE49-F238E27FC236}">
                <a16:creationId xmlns:a16="http://schemas.microsoft.com/office/drawing/2014/main" id="{36F87E09-7968-4749-830C-82D20DA1E33B}"/>
              </a:ext>
            </a:extLst>
          </p:cNvPr>
          <p:cNvGrpSpPr/>
          <p:nvPr/>
        </p:nvGrpSpPr>
        <p:grpSpPr>
          <a:xfrm>
            <a:off x="6007872" y="1660684"/>
            <a:ext cx="389559" cy="395926"/>
            <a:chOff x="5706441" y="2657039"/>
            <a:chExt cx="389559" cy="395926"/>
          </a:xfrm>
        </p:grpSpPr>
        <p:sp>
          <p:nvSpPr>
            <p:cNvPr id="124" name="Oval 123">
              <a:extLst>
                <a:ext uri="{FF2B5EF4-FFF2-40B4-BE49-F238E27FC236}">
                  <a16:creationId xmlns:a16="http://schemas.microsoft.com/office/drawing/2014/main" id="{E8C6A5D1-8B42-4C78-87EB-CDAF0AD4DDB2}"/>
                </a:ext>
              </a:extLst>
            </p:cNvPr>
            <p:cNvSpPr/>
            <p:nvPr/>
          </p:nvSpPr>
          <p:spPr>
            <a:xfrm>
              <a:off x="5706441" y="2657039"/>
              <a:ext cx="389559" cy="395926"/>
            </a:xfrm>
            <a:prstGeom prst="ellipse">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5" name="Straight Connector 124">
              <a:extLst>
                <a:ext uri="{FF2B5EF4-FFF2-40B4-BE49-F238E27FC236}">
                  <a16:creationId xmlns:a16="http://schemas.microsoft.com/office/drawing/2014/main" id="{5A65CAED-0243-46D3-8A9E-A9E54D305969}"/>
                </a:ext>
              </a:extLst>
            </p:cNvPr>
            <p:cNvCxnSpPr>
              <a:cxnSpLocks/>
            </p:cNvCxnSpPr>
            <p:nvPr/>
          </p:nvCxnSpPr>
          <p:spPr>
            <a:xfrm>
              <a:off x="5900215" y="2739287"/>
              <a:ext cx="0" cy="23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ADA2904-6378-47E8-8B37-FF1E0BCEC587}"/>
                </a:ext>
              </a:extLst>
            </p:cNvPr>
            <p:cNvCxnSpPr>
              <a:cxnSpLocks/>
            </p:cNvCxnSpPr>
            <p:nvPr/>
          </p:nvCxnSpPr>
          <p:spPr>
            <a:xfrm flipH="1">
              <a:off x="5778465" y="2859280"/>
              <a:ext cx="2434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E7E2161A-D102-4B23-9B15-C8F59101B92F}"/>
              </a:ext>
            </a:extLst>
          </p:cNvPr>
          <p:cNvGrpSpPr/>
          <p:nvPr/>
        </p:nvGrpSpPr>
        <p:grpSpPr>
          <a:xfrm>
            <a:off x="7543469" y="1580754"/>
            <a:ext cx="3009430" cy="4405713"/>
            <a:chOff x="7073962" y="7217169"/>
            <a:chExt cx="3009430" cy="4405713"/>
          </a:xfrm>
        </p:grpSpPr>
        <p:cxnSp>
          <p:nvCxnSpPr>
            <p:cNvPr id="208" name="Straight Arrow Connector 207">
              <a:extLst>
                <a:ext uri="{FF2B5EF4-FFF2-40B4-BE49-F238E27FC236}">
                  <a16:creationId xmlns:a16="http://schemas.microsoft.com/office/drawing/2014/main" id="{E47DBD77-F5ED-40F2-8C5F-EE9996ACBC49}"/>
                </a:ext>
              </a:extLst>
            </p:cNvPr>
            <p:cNvCxnSpPr>
              <a:cxnSpLocks/>
            </p:cNvCxnSpPr>
            <p:nvPr/>
          </p:nvCxnSpPr>
          <p:spPr>
            <a:xfrm>
              <a:off x="9867901" y="8260556"/>
              <a:ext cx="0" cy="762794"/>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6FBAF0A6-076B-406D-973D-BEBD4A2B060D}"/>
                </a:ext>
              </a:extLst>
            </p:cNvPr>
            <p:cNvCxnSpPr>
              <a:cxnSpLocks/>
            </p:cNvCxnSpPr>
            <p:nvPr/>
          </p:nvCxnSpPr>
          <p:spPr>
            <a:xfrm flipH="1">
              <a:off x="8846345" y="11610151"/>
              <a:ext cx="1021555" cy="0"/>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20D42B1B-A598-49F9-B0E6-5471C0574171}"/>
                </a:ext>
              </a:extLst>
            </p:cNvPr>
            <p:cNvCxnSpPr>
              <a:cxnSpLocks/>
            </p:cNvCxnSpPr>
            <p:nvPr/>
          </p:nvCxnSpPr>
          <p:spPr>
            <a:xfrm flipH="1">
              <a:off x="8120063" y="11610151"/>
              <a:ext cx="759621" cy="0"/>
            </a:xfrm>
            <a:prstGeom prst="straightConnector1">
              <a:avLst/>
            </a:prstGeom>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054BC8EC-799A-427F-96D3-5E85A924C85D}"/>
                </a:ext>
              </a:extLst>
            </p:cNvPr>
            <p:cNvCxnSpPr>
              <a:cxnSpLocks/>
            </p:cNvCxnSpPr>
            <p:nvPr/>
          </p:nvCxnSpPr>
          <p:spPr>
            <a:xfrm flipV="1">
              <a:off x="8129588" y="11532395"/>
              <a:ext cx="1" cy="90487"/>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47D5780-4BF5-40DD-B1DD-B217BBF4FE70}"/>
                </a:ext>
              </a:extLst>
            </p:cNvPr>
            <p:cNvCxnSpPr>
              <a:cxnSpLocks/>
            </p:cNvCxnSpPr>
            <p:nvPr/>
          </p:nvCxnSpPr>
          <p:spPr>
            <a:xfrm flipV="1">
              <a:off x="7250909" y="8338661"/>
              <a:ext cx="0" cy="183833"/>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1749EB1-EAC9-464D-B7C8-25DCFEC93925}"/>
                </a:ext>
              </a:extLst>
            </p:cNvPr>
            <p:cNvCxnSpPr>
              <a:cxnSpLocks/>
            </p:cNvCxnSpPr>
            <p:nvPr/>
          </p:nvCxnSpPr>
          <p:spPr>
            <a:xfrm flipV="1">
              <a:off x="7250907" y="8834438"/>
              <a:ext cx="0" cy="884237"/>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A952D587-5833-4F77-9C24-267080685107}"/>
                </a:ext>
              </a:extLst>
            </p:cNvPr>
            <p:cNvCxnSpPr>
              <a:cxnSpLocks/>
            </p:cNvCxnSpPr>
            <p:nvPr/>
          </p:nvCxnSpPr>
          <p:spPr>
            <a:xfrm>
              <a:off x="9867901" y="11403806"/>
              <a:ext cx="0" cy="219075"/>
            </a:xfrm>
            <a:prstGeom prst="straightConnector1">
              <a:avLst/>
            </a:prstGeom>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6857E907-A129-42D8-85F8-99F8C9CC5FC4}"/>
                </a:ext>
              </a:extLst>
            </p:cNvPr>
            <p:cNvCxnSpPr>
              <a:cxnSpLocks/>
            </p:cNvCxnSpPr>
            <p:nvPr/>
          </p:nvCxnSpPr>
          <p:spPr>
            <a:xfrm>
              <a:off x="9705975" y="7473920"/>
              <a:ext cx="173831" cy="0"/>
            </a:xfrm>
            <a:prstGeom prst="straightConnector1">
              <a:avLst/>
            </a:prstGeom>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A9290B5D-5858-4D98-9255-6745EA7FD24E}"/>
                </a:ext>
              </a:extLst>
            </p:cNvPr>
            <p:cNvCxnSpPr>
              <a:cxnSpLocks/>
            </p:cNvCxnSpPr>
            <p:nvPr/>
          </p:nvCxnSpPr>
          <p:spPr>
            <a:xfrm flipH="1">
              <a:off x="8603456" y="9172702"/>
              <a:ext cx="1269208" cy="0"/>
            </a:xfrm>
            <a:prstGeom prst="straightConnector1">
              <a:avLst/>
            </a:prstGeom>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A3A47B7F-7AFE-4F79-A923-F2D0577D6FD8}"/>
                </a:ext>
              </a:extLst>
            </p:cNvPr>
            <p:cNvCxnSpPr>
              <a:cxnSpLocks/>
            </p:cNvCxnSpPr>
            <p:nvPr/>
          </p:nvCxnSpPr>
          <p:spPr>
            <a:xfrm flipH="1">
              <a:off x="8135146" y="9172702"/>
              <a:ext cx="475454" cy="0"/>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0B83FF3-97FC-4F75-B8C2-769F486AF205}"/>
                </a:ext>
              </a:extLst>
            </p:cNvPr>
            <p:cNvCxnSpPr>
              <a:cxnSpLocks/>
            </p:cNvCxnSpPr>
            <p:nvPr/>
          </p:nvCxnSpPr>
          <p:spPr>
            <a:xfrm>
              <a:off x="9867901" y="9867900"/>
              <a:ext cx="0" cy="1343025"/>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219" name="Graphic 218">
              <a:extLst>
                <a:ext uri="{FF2B5EF4-FFF2-40B4-BE49-F238E27FC236}">
                  <a16:creationId xmlns:a16="http://schemas.microsoft.com/office/drawing/2014/main" id="{03F4EB77-6DD5-47F9-BF44-04F0DEAD6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6350" y="11155421"/>
              <a:ext cx="577042" cy="324586"/>
            </a:xfrm>
            <a:prstGeom prst="rect">
              <a:avLst/>
            </a:prstGeom>
          </p:spPr>
        </p:pic>
        <p:sp>
          <p:nvSpPr>
            <p:cNvPr id="220" name="Rectangle: Rounded Corners 219">
              <a:extLst>
                <a:ext uri="{FF2B5EF4-FFF2-40B4-BE49-F238E27FC236}">
                  <a16:creationId xmlns:a16="http://schemas.microsoft.com/office/drawing/2014/main" id="{D21F3440-FA71-48D0-94EA-B921C4E0330E}"/>
                </a:ext>
              </a:extLst>
            </p:cNvPr>
            <p:cNvSpPr/>
            <p:nvPr/>
          </p:nvSpPr>
          <p:spPr>
            <a:xfrm>
              <a:off x="8498998" y="7217169"/>
              <a:ext cx="871061" cy="333693"/>
            </a:xfrm>
            <a:prstGeom prst="roundRect">
              <a:avLst>
                <a:gd name="adj" fmla="val 2254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221" name="Straight Arrow Connector 220">
              <a:extLst>
                <a:ext uri="{FF2B5EF4-FFF2-40B4-BE49-F238E27FC236}">
                  <a16:creationId xmlns:a16="http://schemas.microsoft.com/office/drawing/2014/main" id="{F399D311-3321-4157-A8A4-BF527AEB0AFB}"/>
                </a:ext>
              </a:extLst>
            </p:cNvPr>
            <p:cNvCxnSpPr>
              <a:cxnSpLocks/>
            </p:cNvCxnSpPr>
            <p:nvPr/>
          </p:nvCxnSpPr>
          <p:spPr>
            <a:xfrm>
              <a:off x="8120063" y="7473919"/>
              <a:ext cx="380999" cy="0"/>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F2340178-6DF0-4C38-85CD-EA16E2E4FC09}"/>
                </a:ext>
              </a:extLst>
            </p:cNvPr>
            <p:cNvCxnSpPr>
              <a:cxnSpLocks/>
            </p:cNvCxnSpPr>
            <p:nvPr/>
          </p:nvCxnSpPr>
          <p:spPr>
            <a:xfrm flipV="1">
              <a:off x="8120858" y="7460456"/>
              <a:ext cx="0" cy="378619"/>
            </a:xfrm>
            <a:prstGeom prst="straightConnector1">
              <a:avLst/>
            </a:prstGeom>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136DB9BF-B12F-4D73-8089-0C23576A0B34}"/>
                </a:ext>
              </a:extLst>
            </p:cNvPr>
            <p:cNvCxnSpPr>
              <a:cxnSpLocks/>
            </p:cNvCxnSpPr>
            <p:nvPr/>
          </p:nvCxnSpPr>
          <p:spPr>
            <a:xfrm flipH="1">
              <a:off x="7239003" y="9710549"/>
              <a:ext cx="483391" cy="0"/>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737A4057-FC09-4A32-909C-89B161272CBF}"/>
                </a:ext>
              </a:extLst>
            </p:cNvPr>
            <p:cNvCxnSpPr>
              <a:cxnSpLocks/>
            </p:cNvCxnSpPr>
            <p:nvPr/>
          </p:nvCxnSpPr>
          <p:spPr>
            <a:xfrm>
              <a:off x="8531226" y="9710549"/>
              <a:ext cx="1216024" cy="0"/>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225" name="Graphic 224">
              <a:extLst>
                <a:ext uri="{FF2B5EF4-FFF2-40B4-BE49-F238E27FC236}">
                  <a16:creationId xmlns:a16="http://schemas.microsoft.com/office/drawing/2014/main" id="{1C549D6D-1A82-45F0-8441-B30550DC40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3962" y="8481619"/>
              <a:ext cx="355538" cy="355538"/>
            </a:xfrm>
            <a:prstGeom prst="rect">
              <a:avLst/>
            </a:prstGeom>
          </p:spPr>
        </p:pic>
        <p:grpSp>
          <p:nvGrpSpPr>
            <p:cNvPr id="226" name="Group 225">
              <a:extLst>
                <a:ext uri="{FF2B5EF4-FFF2-40B4-BE49-F238E27FC236}">
                  <a16:creationId xmlns:a16="http://schemas.microsoft.com/office/drawing/2014/main" id="{B8437DC2-9D04-453E-B43D-4E65BFE7F5A2}"/>
                </a:ext>
              </a:extLst>
            </p:cNvPr>
            <p:cNvGrpSpPr/>
            <p:nvPr/>
          </p:nvGrpSpPr>
          <p:grpSpPr>
            <a:xfrm>
              <a:off x="8227222" y="7555550"/>
              <a:ext cx="126206" cy="83345"/>
              <a:chOff x="2845594" y="4079081"/>
              <a:chExt cx="126206" cy="83345"/>
            </a:xfrm>
            <a:solidFill>
              <a:schemeClr val="bg1">
                <a:lumMod val="85000"/>
              </a:schemeClr>
            </a:solidFill>
          </p:grpSpPr>
          <p:cxnSp>
            <p:nvCxnSpPr>
              <p:cNvPr id="238" name="Straight Arrow Connector 237">
                <a:extLst>
                  <a:ext uri="{FF2B5EF4-FFF2-40B4-BE49-F238E27FC236}">
                    <a16:creationId xmlns:a16="http://schemas.microsoft.com/office/drawing/2014/main" id="{C5C52847-EE7F-465B-B9F2-CCEB7A2E8E4D}"/>
                  </a:ext>
                </a:extLst>
              </p:cNvPr>
              <p:cNvCxnSpPr>
                <a:cxnSpLocks/>
              </p:cNvCxnSpPr>
              <p:nvPr/>
            </p:nvCxnSpPr>
            <p:spPr>
              <a:xfrm>
                <a:off x="2845594" y="4162426"/>
                <a:ext cx="126206" cy="0"/>
              </a:xfrm>
              <a:prstGeom prst="straightConnector1">
                <a:avLst/>
              </a:prstGeom>
              <a:grpFill/>
              <a:ln w="635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5F9F949E-F70B-49BD-8404-701E1891830B}"/>
                  </a:ext>
                </a:extLst>
              </p:cNvPr>
              <p:cNvCxnSpPr>
                <a:cxnSpLocks/>
              </p:cNvCxnSpPr>
              <p:nvPr/>
            </p:nvCxnSpPr>
            <p:spPr>
              <a:xfrm>
                <a:off x="2906316" y="4079081"/>
                <a:ext cx="0" cy="83345"/>
              </a:xfrm>
              <a:prstGeom prst="straightConnector1">
                <a:avLst/>
              </a:prstGeom>
              <a:grpFill/>
              <a:ln w="635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grpSp>
        <p:pic>
          <p:nvPicPr>
            <p:cNvPr id="227" name="Graphic 226">
              <a:extLst>
                <a:ext uri="{FF2B5EF4-FFF2-40B4-BE49-F238E27FC236}">
                  <a16:creationId xmlns:a16="http://schemas.microsoft.com/office/drawing/2014/main" id="{8990A577-95CB-4CDC-A42B-35BCD741E4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95487" y="7381718"/>
              <a:ext cx="189676" cy="189676"/>
            </a:xfrm>
            <a:prstGeom prst="rect">
              <a:avLst/>
            </a:prstGeom>
          </p:spPr>
        </p:pic>
        <p:pic>
          <p:nvPicPr>
            <p:cNvPr id="228" name="Graphic 227">
              <a:extLst>
                <a:ext uri="{FF2B5EF4-FFF2-40B4-BE49-F238E27FC236}">
                  <a16:creationId xmlns:a16="http://schemas.microsoft.com/office/drawing/2014/main" id="{25E5EFF7-9E61-4BB7-BDBE-8B38FB0CA0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3623" y="7802962"/>
              <a:ext cx="355538" cy="355538"/>
            </a:xfrm>
            <a:prstGeom prst="rect">
              <a:avLst/>
            </a:prstGeom>
          </p:spPr>
        </p:pic>
        <p:cxnSp>
          <p:nvCxnSpPr>
            <p:cNvPr id="229" name="Straight Arrow Connector 228">
              <a:extLst>
                <a:ext uri="{FF2B5EF4-FFF2-40B4-BE49-F238E27FC236}">
                  <a16:creationId xmlns:a16="http://schemas.microsoft.com/office/drawing/2014/main" id="{D32832E5-D02A-4B56-AF33-9E3C4673C1EE}"/>
                </a:ext>
              </a:extLst>
            </p:cNvPr>
            <p:cNvCxnSpPr>
              <a:cxnSpLocks/>
              <a:endCxn id="228" idx="2"/>
            </p:cNvCxnSpPr>
            <p:nvPr/>
          </p:nvCxnSpPr>
          <p:spPr>
            <a:xfrm flipV="1">
              <a:off x="8120858" y="8158500"/>
              <a:ext cx="534" cy="1028364"/>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B6858DA3-10A4-415A-BA30-285E33065966}"/>
                </a:ext>
              </a:extLst>
            </p:cNvPr>
            <p:cNvCxnSpPr>
              <a:cxnSpLocks/>
            </p:cNvCxnSpPr>
            <p:nvPr/>
          </p:nvCxnSpPr>
          <p:spPr>
            <a:xfrm flipH="1">
              <a:off x="8110537" y="9172702"/>
              <a:ext cx="69057" cy="0"/>
            </a:xfrm>
            <a:prstGeom prst="straightConnector1">
              <a:avLst/>
            </a:prstGeom>
            <a:ln w="25400">
              <a:solidFill>
                <a:schemeClr val="bg1">
                  <a:lumMod val="85000"/>
                </a:schemeClr>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08B087C4-C643-4EEA-B626-745356645624}"/>
                </a:ext>
              </a:extLst>
            </p:cNvPr>
            <p:cNvCxnSpPr>
              <a:cxnSpLocks/>
            </p:cNvCxnSpPr>
            <p:nvPr/>
          </p:nvCxnSpPr>
          <p:spPr>
            <a:xfrm flipV="1">
              <a:off x="8129589" y="9815513"/>
              <a:ext cx="0" cy="1740693"/>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232" name="Rectangle: Rounded Corners 231">
              <a:extLst>
                <a:ext uri="{FF2B5EF4-FFF2-40B4-BE49-F238E27FC236}">
                  <a16:creationId xmlns:a16="http://schemas.microsoft.com/office/drawing/2014/main" id="{27CFD10A-0918-46D7-9722-2EABFBB238A4}"/>
                </a:ext>
              </a:extLst>
            </p:cNvPr>
            <p:cNvSpPr/>
            <p:nvPr/>
          </p:nvSpPr>
          <p:spPr>
            <a:xfrm>
              <a:off x="9749949" y="9018968"/>
              <a:ext cx="242888" cy="869950"/>
            </a:xfrm>
            <a:prstGeom prst="roundRect">
              <a:avLst>
                <a:gd name="adj" fmla="val 2254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233" name="Straight Arrow Connector 232">
              <a:extLst>
                <a:ext uri="{FF2B5EF4-FFF2-40B4-BE49-F238E27FC236}">
                  <a16:creationId xmlns:a16="http://schemas.microsoft.com/office/drawing/2014/main" id="{1A4334DA-E224-4779-BDF2-6A9920ADC3C1}"/>
                </a:ext>
              </a:extLst>
            </p:cNvPr>
            <p:cNvCxnSpPr>
              <a:cxnSpLocks/>
            </p:cNvCxnSpPr>
            <p:nvPr/>
          </p:nvCxnSpPr>
          <p:spPr>
            <a:xfrm>
              <a:off x="9867901" y="7462838"/>
              <a:ext cx="0" cy="881062"/>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9144AD0C-EA81-401E-A622-DAA958DD4E0C}"/>
                </a:ext>
              </a:extLst>
            </p:cNvPr>
            <p:cNvCxnSpPr>
              <a:cxnSpLocks/>
            </p:cNvCxnSpPr>
            <p:nvPr/>
          </p:nvCxnSpPr>
          <p:spPr>
            <a:xfrm>
              <a:off x="7239399" y="8347125"/>
              <a:ext cx="2630882" cy="0"/>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235" name="Rectangle: Rounded Corners 234">
              <a:extLst>
                <a:ext uri="{FF2B5EF4-FFF2-40B4-BE49-F238E27FC236}">
                  <a16:creationId xmlns:a16="http://schemas.microsoft.com/office/drawing/2014/main" id="{F8627EAA-DD67-4465-A064-B741DFC3A38C}"/>
                </a:ext>
              </a:extLst>
            </p:cNvPr>
            <p:cNvSpPr/>
            <p:nvPr/>
          </p:nvSpPr>
          <p:spPr>
            <a:xfrm>
              <a:off x="7691993" y="9581990"/>
              <a:ext cx="871061" cy="24542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236" name="Straight Arrow Connector 235">
              <a:extLst>
                <a:ext uri="{FF2B5EF4-FFF2-40B4-BE49-F238E27FC236}">
                  <a16:creationId xmlns:a16="http://schemas.microsoft.com/office/drawing/2014/main" id="{42BFA060-AD9E-40DC-A0BA-5CC959A73F99}"/>
                </a:ext>
              </a:extLst>
            </p:cNvPr>
            <p:cNvCxnSpPr>
              <a:cxnSpLocks/>
            </p:cNvCxnSpPr>
            <p:nvPr/>
          </p:nvCxnSpPr>
          <p:spPr>
            <a:xfrm>
              <a:off x="9355931" y="7473919"/>
              <a:ext cx="502444" cy="0"/>
            </a:xfrm>
            <a:prstGeom prst="straightConnector1">
              <a:avLst/>
            </a:prstGeom>
            <a:ln w="25400">
              <a:solidFill>
                <a:schemeClr val="bg1">
                  <a:lumMod val="85000"/>
                </a:schemeClr>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237" name="Graphic 236">
              <a:extLst>
                <a:ext uri="{FF2B5EF4-FFF2-40B4-BE49-F238E27FC236}">
                  <a16:creationId xmlns:a16="http://schemas.microsoft.com/office/drawing/2014/main" id="{FF9B8A6B-277E-4735-B644-9D32F1FFBA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4716" y="11109266"/>
              <a:ext cx="190101" cy="423128"/>
            </a:xfrm>
            <a:prstGeom prst="rect">
              <a:avLst/>
            </a:prstGeom>
          </p:spPr>
        </p:pic>
      </p:grpSp>
      <p:cxnSp>
        <p:nvCxnSpPr>
          <p:cNvPr id="240" name="Straight Arrow Connector 239">
            <a:extLst>
              <a:ext uri="{FF2B5EF4-FFF2-40B4-BE49-F238E27FC236}">
                <a16:creationId xmlns:a16="http://schemas.microsoft.com/office/drawing/2014/main" id="{3DE3B3B9-B9F2-47BB-9B68-6421923FF3B8}"/>
              </a:ext>
            </a:extLst>
          </p:cNvPr>
          <p:cNvCxnSpPr>
            <a:cxnSpLocks/>
          </p:cNvCxnSpPr>
          <p:nvPr/>
        </p:nvCxnSpPr>
        <p:spPr>
          <a:xfrm>
            <a:off x="10337408" y="2624141"/>
            <a:ext cx="0" cy="762794"/>
          </a:xfrm>
          <a:prstGeom prst="straightConnector1">
            <a:avLst/>
          </a:prstGeom>
          <a:ln w="25400">
            <a:gradFill>
              <a:gsLst>
                <a:gs pos="0">
                  <a:srgbClr val="C8EAED"/>
                </a:gs>
                <a:gs pos="100000">
                  <a:srgbClr val="55C6D2"/>
                </a:gs>
              </a:gsLst>
              <a:lin ang="5400000" scaled="1"/>
            </a:gra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241" name="Rectangle 240">
            <a:extLst>
              <a:ext uri="{FF2B5EF4-FFF2-40B4-BE49-F238E27FC236}">
                <a16:creationId xmlns:a16="http://schemas.microsoft.com/office/drawing/2014/main" id="{0F52B28B-48B0-493E-9CCE-3F5219FC42CA}"/>
              </a:ext>
            </a:extLst>
          </p:cNvPr>
          <p:cNvSpPr/>
          <p:nvPr/>
        </p:nvSpPr>
        <p:spPr>
          <a:xfrm rot="16200000">
            <a:off x="4692062" y="3570096"/>
            <a:ext cx="4451739" cy="357188"/>
          </a:xfrm>
          <a:prstGeom prst="rect">
            <a:avLst/>
          </a:prstGeom>
          <a:gradFill flip="none" rotWithShape="1">
            <a:gsLst>
              <a:gs pos="0">
                <a:srgbClr val="00919B"/>
              </a:gs>
              <a:gs pos="85000">
                <a:schemeClr val="accent5">
                  <a:lumMod val="40000"/>
                  <a:lumOff val="60000"/>
                </a:schemeClr>
              </a:gs>
              <a:gs pos="69000">
                <a:schemeClr val="bg1"/>
              </a:gs>
              <a:gs pos="100000">
                <a:srgbClr val="D22734"/>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42" name="Straight Arrow Connector 241">
            <a:extLst>
              <a:ext uri="{FF2B5EF4-FFF2-40B4-BE49-F238E27FC236}">
                <a16:creationId xmlns:a16="http://schemas.microsoft.com/office/drawing/2014/main" id="{5C01561C-864F-4D8C-BDB0-488D5439F059}"/>
              </a:ext>
            </a:extLst>
          </p:cNvPr>
          <p:cNvCxnSpPr>
            <a:cxnSpLocks/>
          </p:cNvCxnSpPr>
          <p:nvPr/>
        </p:nvCxnSpPr>
        <p:spPr>
          <a:xfrm flipH="1">
            <a:off x="9315852" y="5973736"/>
            <a:ext cx="1021555" cy="0"/>
          </a:xfrm>
          <a:prstGeom prst="straightConnector1">
            <a:avLst/>
          </a:prstGeom>
          <a:ln w="25400">
            <a:solidFill>
              <a:srgbClr val="C11C24"/>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67FE5F97-DF6A-499D-8A3A-C785E879967F}"/>
              </a:ext>
            </a:extLst>
          </p:cNvPr>
          <p:cNvCxnSpPr>
            <a:cxnSpLocks/>
          </p:cNvCxnSpPr>
          <p:nvPr/>
        </p:nvCxnSpPr>
        <p:spPr>
          <a:xfrm flipH="1">
            <a:off x="8589570" y="5973736"/>
            <a:ext cx="759621" cy="0"/>
          </a:xfrm>
          <a:prstGeom prst="straightConnector1">
            <a:avLst/>
          </a:prstGeom>
          <a:ln w="25400">
            <a:solidFill>
              <a:srgbClr val="C11C24"/>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668A3358-7CEE-4CEC-82EE-AE18162BF006}"/>
              </a:ext>
            </a:extLst>
          </p:cNvPr>
          <p:cNvCxnSpPr>
            <a:cxnSpLocks/>
          </p:cNvCxnSpPr>
          <p:nvPr/>
        </p:nvCxnSpPr>
        <p:spPr>
          <a:xfrm flipV="1">
            <a:off x="8599095" y="5895980"/>
            <a:ext cx="1" cy="90487"/>
          </a:xfrm>
          <a:prstGeom prst="straightConnector1">
            <a:avLst/>
          </a:prstGeom>
          <a:ln w="25400">
            <a:solidFill>
              <a:srgbClr val="C11C24"/>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368194F7-8858-4391-84FB-C8ABA373A36A}"/>
              </a:ext>
            </a:extLst>
          </p:cNvPr>
          <p:cNvCxnSpPr>
            <a:cxnSpLocks/>
          </p:cNvCxnSpPr>
          <p:nvPr/>
        </p:nvCxnSpPr>
        <p:spPr>
          <a:xfrm flipV="1">
            <a:off x="7720416" y="2702246"/>
            <a:ext cx="0" cy="183833"/>
          </a:xfrm>
          <a:prstGeom prst="straightConnector1">
            <a:avLst/>
          </a:prstGeom>
          <a:ln w="25400">
            <a:solidFill>
              <a:srgbClr val="C4E9EC"/>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3B4049F2-0F3C-40CA-86C7-275444878BAC}"/>
              </a:ext>
            </a:extLst>
          </p:cNvPr>
          <p:cNvCxnSpPr>
            <a:cxnSpLocks/>
          </p:cNvCxnSpPr>
          <p:nvPr/>
        </p:nvCxnSpPr>
        <p:spPr>
          <a:xfrm flipV="1">
            <a:off x="7720414" y="3198023"/>
            <a:ext cx="0" cy="884237"/>
          </a:xfrm>
          <a:prstGeom prst="straightConnector1">
            <a:avLst/>
          </a:prstGeom>
          <a:ln w="25400">
            <a:solidFill>
              <a:srgbClr val="CFD6DB"/>
            </a:soli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247" name="Rectangle: Rounded Corners 246">
            <a:extLst>
              <a:ext uri="{FF2B5EF4-FFF2-40B4-BE49-F238E27FC236}">
                <a16:creationId xmlns:a16="http://schemas.microsoft.com/office/drawing/2014/main" id="{BA3ACB1E-06AA-4D75-8A15-217126B63261}"/>
              </a:ext>
            </a:extLst>
          </p:cNvPr>
          <p:cNvSpPr/>
          <p:nvPr/>
        </p:nvSpPr>
        <p:spPr>
          <a:xfrm>
            <a:off x="9877032" y="5489419"/>
            <a:ext cx="1429544" cy="387510"/>
          </a:xfrm>
          <a:prstGeom prst="roundRect">
            <a:avLst>
              <a:gd name="adj" fmla="val 50000"/>
            </a:avLst>
          </a:prstGeom>
          <a:solidFill>
            <a:srgbClr val="F4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248" name="Straight Arrow Connector 247">
            <a:extLst>
              <a:ext uri="{FF2B5EF4-FFF2-40B4-BE49-F238E27FC236}">
                <a16:creationId xmlns:a16="http://schemas.microsoft.com/office/drawing/2014/main" id="{EA3A9815-1B71-41B8-9594-1C88E80CD7CE}"/>
              </a:ext>
            </a:extLst>
          </p:cNvPr>
          <p:cNvCxnSpPr>
            <a:cxnSpLocks/>
          </p:cNvCxnSpPr>
          <p:nvPr/>
        </p:nvCxnSpPr>
        <p:spPr>
          <a:xfrm>
            <a:off x="10337408" y="5767391"/>
            <a:ext cx="0" cy="219075"/>
          </a:xfrm>
          <a:prstGeom prst="straightConnector1">
            <a:avLst/>
          </a:prstGeom>
          <a:ln w="25400">
            <a:solidFill>
              <a:srgbClr val="C11C24"/>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3CE1ACA7-38C7-49BE-BF58-4C6C3FA122E8}"/>
              </a:ext>
            </a:extLst>
          </p:cNvPr>
          <p:cNvCxnSpPr>
            <a:cxnSpLocks/>
          </p:cNvCxnSpPr>
          <p:nvPr/>
        </p:nvCxnSpPr>
        <p:spPr>
          <a:xfrm>
            <a:off x="10175482" y="1837505"/>
            <a:ext cx="173831" cy="0"/>
          </a:xfrm>
          <a:prstGeom prst="straightConnector1">
            <a:avLst/>
          </a:prstGeom>
          <a:ln w="25400">
            <a:solidFill>
              <a:srgbClr val="55C6D2"/>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EF503870-FCB0-4AA2-8FDB-20612D03D4D2}"/>
              </a:ext>
            </a:extLst>
          </p:cNvPr>
          <p:cNvCxnSpPr>
            <a:cxnSpLocks/>
          </p:cNvCxnSpPr>
          <p:nvPr/>
        </p:nvCxnSpPr>
        <p:spPr>
          <a:xfrm flipH="1">
            <a:off x="9072963" y="3536287"/>
            <a:ext cx="1269208" cy="0"/>
          </a:xfrm>
          <a:prstGeom prst="straightConnector1">
            <a:avLst/>
          </a:prstGeom>
          <a:ln w="25400">
            <a:solidFill>
              <a:srgbClr val="82929A"/>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530FBE93-F0E6-4250-8556-D9035B1D6F29}"/>
              </a:ext>
            </a:extLst>
          </p:cNvPr>
          <p:cNvCxnSpPr>
            <a:cxnSpLocks/>
          </p:cNvCxnSpPr>
          <p:nvPr/>
        </p:nvCxnSpPr>
        <p:spPr>
          <a:xfrm flipH="1">
            <a:off x="8604653" y="3536287"/>
            <a:ext cx="475454" cy="0"/>
          </a:xfrm>
          <a:prstGeom prst="straightConnector1">
            <a:avLst/>
          </a:prstGeom>
          <a:ln w="25400">
            <a:gradFill flip="none" rotWithShape="1">
              <a:gsLst>
                <a:gs pos="0">
                  <a:srgbClr val="C8EAED"/>
                </a:gs>
                <a:gs pos="100000">
                  <a:srgbClr val="7C9298"/>
                </a:gs>
              </a:gsLst>
              <a:lin ang="10800000" scaled="1"/>
              <a:tileRect/>
            </a:gra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6EC0F197-B4D1-4853-9174-222C6D5C64EC}"/>
              </a:ext>
            </a:extLst>
          </p:cNvPr>
          <p:cNvCxnSpPr>
            <a:cxnSpLocks/>
          </p:cNvCxnSpPr>
          <p:nvPr/>
        </p:nvCxnSpPr>
        <p:spPr>
          <a:xfrm>
            <a:off x="10337408" y="4231485"/>
            <a:ext cx="0" cy="1343025"/>
          </a:xfrm>
          <a:prstGeom prst="straightConnector1">
            <a:avLst/>
          </a:prstGeom>
          <a:ln w="25400">
            <a:solidFill>
              <a:srgbClr val="C8EAED"/>
            </a:soli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253" name="Graphic 252">
            <a:extLst>
              <a:ext uri="{FF2B5EF4-FFF2-40B4-BE49-F238E27FC236}">
                <a16:creationId xmlns:a16="http://schemas.microsoft.com/office/drawing/2014/main" id="{96996DCF-8BE4-46A3-B9F1-5F2EDE4F6E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75857" y="5519006"/>
            <a:ext cx="577042" cy="324586"/>
          </a:xfrm>
          <a:prstGeom prst="rect">
            <a:avLst/>
          </a:prstGeom>
        </p:spPr>
      </p:pic>
      <p:sp>
        <p:nvSpPr>
          <p:cNvPr id="254" name="Rectangle: Rounded Corners 253">
            <a:extLst>
              <a:ext uri="{FF2B5EF4-FFF2-40B4-BE49-F238E27FC236}">
                <a16:creationId xmlns:a16="http://schemas.microsoft.com/office/drawing/2014/main" id="{7FE48055-B0C3-45CA-9CE5-4BCFAC1ECBDB}"/>
              </a:ext>
            </a:extLst>
          </p:cNvPr>
          <p:cNvSpPr/>
          <p:nvPr/>
        </p:nvSpPr>
        <p:spPr>
          <a:xfrm>
            <a:off x="8968505" y="1580754"/>
            <a:ext cx="871061" cy="333693"/>
          </a:xfrm>
          <a:prstGeom prst="roundRect">
            <a:avLst>
              <a:gd name="adj" fmla="val 22549"/>
            </a:avLst>
          </a:prstGeom>
          <a:solidFill>
            <a:srgbClr val="079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255" name="Straight Arrow Connector 254">
            <a:extLst>
              <a:ext uri="{FF2B5EF4-FFF2-40B4-BE49-F238E27FC236}">
                <a16:creationId xmlns:a16="http://schemas.microsoft.com/office/drawing/2014/main" id="{A013860B-0ADC-4DDA-9521-75CC0392C763}"/>
              </a:ext>
            </a:extLst>
          </p:cNvPr>
          <p:cNvCxnSpPr>
            <a:cxnSpLocks/>
          </p:cNvCxnSpPr>
          <p:nvPr/>
        </p:nvCxnSpPr>
        <p:spPr>
          <a:xfrm>
            <a:off x="8765782" y="1837504"/>
            <a:ext cx="204787" cy="0"/>
          </a:xfrm>
          <a:prstGeom prst="straightConnector1">
            <a:avLst/>
          </a:prstGeom>
          <a:ln w="25400">
            <a:solidFill>
              <a:srgbClr val="55C6D2"/>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9D59BE99-52D2-47A6-A527-7B246C15C408}"/>
              </a:ext>
            </a:extLst>
          </p:cNvPr>
          <p:cNvCxnSpPr>
            <a:cxnSpLocks/>
          </p:cNvCxnSpPr>
          <p:nvPr/>
        </p:nvCxnSpPr>
        <p:spPr>
          <a:xfrm flipV="1">
            <a:off x="8590365" y="1824041"/>
            <a:ext cx="0" cy="378619"/>
          </a:xfrm>
          <a:prstGeom prst="straightConnector1">
            <a:avLst/>
          </a:prstGeom>
          <a:ln w="25400">
            <a:gradFill flip="none" rotWithShape="1">
              <a:gsLst>
                <a:gs pos="0">
                  <a:srgbClr val="55C6D2"/>
                </a:gs>
                <a:gs pos="100000">
                  <a:srgbClr val="C8EAED"/>
                </a:gs>
              </a:gsLst>
              <a:lin ang="16200000" scaled="1"/>
              <a:tileRect/>
            </a:gra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206CB336-1D5E-488E-BE19-D4D302BDB43F}"/>
              </a:ext>
            </a:extLst>
          </p:cNvPr>
          <p:cNvCxnSpPr>
            <a:cxnSpLocks/>
          </p:cNvCxnSpPr>
          <p:nvPr/>
        </p:nvCxnSpPr>
        <p:spPr>
          <a:xfrm flipH="1">
            <a:off x="7708510" y="4074134"/>
            <a:ext cx="483391" cy="0"/>
          </a:xfrm>
          <a:prstGeom prst="straightConnector1">
            <a:avLst/>
          </a:prstGeom>
          <a:ln w="25400">
            <a:gradFill flip="none" rotWithShape="1">
              <a:gsLst>
                <a:gs pos="0">
                  <a:srgbClr val="CFD6DB"/>
                </a:gs>
                <a:gs pos="100000">
                  <a:srgbClr val="7C9298"/>
                </a:gs>
              </a:gsLst>
              <a:lin ang="10800000" scaled="1"/>
              <a:tileRect/>
            </a:gra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BF0580C3-23F5-46CA-BA2F-C959362FE306}"/>
              </a:ext>
            </a:extLst>
          </p:cNvPr>
          <p:cNvCxnSpPr>
            <a:cxnSpLocks/>
          </p:cNvCxnSpPr>
          <p:nvPr/>
        </p:nvCxnSpPr>
        <p:spPr>
          <a:xfrm>
            <a:off x="9000733" y="4074134"/>
            <a:ext cx="1216024" cy="0"/>
          </a:xfrm>
          <a:prstGeom prst="straightConnector1">
            <a:avLst/>
          </a:prstGeom>
          <a:ln w="25400">
            <a:gradFill flip="none" rotWithShape="1">
              <a:gsLst>
                <a:gs pos="0">
                  <a:srgbClr val="CFD6DB"/>
                </a:gs>
                <a:gs pos="100000">
                  <a:srgbClr val="7C9298"/>
                </a:gs>
              </a:gsLst>
              <a:lin ang="10800000" scaled="1"/>
              <a:tileRect/>
            </a:gra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259" name="Graphic 258">
            <a:extLst>
              <a:ext uri="{FF2B5EF4-FFF2-40B4-BE49-F238E27FC236}">
                <a16:creationId xmlns:a16="http://schemas.microsoft.com/office/drawing/2014/main" id="{142514CB-91E5-4376-B187-51A353ED05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43469" y="2845204"/>
            <a:ext cx="355538" cy="355538"/>
          </a:xfrm>
          <a:prstGeom prst="rect">
            <a:avLst/>
          </a:prstGeom>
        </p:spPr>
      </p:pic>
      <p:grpSp>
        <p:nvGrpSpPr>
          <p:cNvPr id="260" name="Group 259">
            <a:extLst>
              <a:ext uri="{FF2B5EF4-FFF2-40B4-BE49-F238E27FC236}">
                <a16:creationId xmlns:a16="http://schemas.microsoft.com/office/drawing/2014/main" id="{F5C791AB-47DC-4F66-8D8E-2604D14EBB91}"/>
              </a:ext>
            </a:extLst>
          </p:cNvPr>
          <p:cNvGrpSpPr/>
          <p:nvPr/>
        </p:nvGrpSpPr>
        <p:grpSpPr>
          <a:xfrm>
            <a:off x="8696729" y="1919135"/>
            <a:ext cx="126206" cy="83345"/>
            <a:chOff x="2845594" y="4079081"/>
            <a:chExt cx="126206" cy="83345"/>
          </a:xfrm>
        </p:grpSpPr>
        <p:cxnSp>
          <p:nvCxnSpPr>
            <p:cNvPr id="261" name="Straight Arrow Connector 260">
              <a:extLst>
                <a:ext uri="{FF2B5EF4-FFF2-40B4-BE49-F238E27FC236}">
                  <a16:creationId xmlns:a16="http://schemas.microsoft.com/office/drawing/2014/main" id="{71FCD974-436F-4534-A533-1A27A49E2DEF}"/>
                </a:ext>
              </a:extLst>
            </p:cNvPr>
            <p:cNvCxnSpPr>
              <a:cxnSpLocks/>
            </p:cNvCxnSpPr>
            <p:nvPr/>
          </p:nvCxnSpPr>
          <p:spPr>
            <a:xfrm>
              <a:off x="2845594" y="4162426"/>
              <a:ext cx="126206" cy="0"/>
            </a:xfrm>
            <a:prstGeom prst="straightConnector1">
              <a:avLst/>
            </a:prstGeom>
            <a:ln w="6350">
              <a:solidFill>
                <a:schemeClr val="tx1"/>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123D6BD1-3527-4761-9C79-FBD8447D7C85}"/>
                </a:ext>
              </a:extLst>
            </p:cNvPr>
            <p:cNvCxnSpPr>
              <a:cxnSpLocks/>
            </p:cNvCxnSpPr>
            <p:nvPr/>
          </p:nvCxnSpPr>
          <p:spPr>
            <a:xfrm>
              <a:off x="2906316" y="4079081"/>
              <a:ext cx="0" cy="83345"/>
            </a:xfrm>
            <a:prstGeom prst="straightConnector1">
              <a:avLst/>
            </a:prstGeom>
            <a:ln w="6350">
              <a:solidFill>
                <a:schemeClr val="tx1"/>
              </a:solidFill>
              <a:headEnd w="lg" len="sm"/>
              <a:tailEnd type="none" w="med" len="sm"/>
            </a:ln>
          </p:spPr>
          <p:style>
            <a:lnRef idx="1">
              <a:schemeClr val="accent1"/>
            </a:lnRef>
            <a:fillRef idx="0">
              <a:schemeClr val="accent1"/>
            </a:fillRef>
            <a:effectRef idx="0">
              <a:schemeClr val="accent1"/>
            </a:effectRef>
            <a:fontRef idx="minor">
              <a:schemeClr val="tx1"/>
            </a:fontRef>
          </p:style>
        </p:cxnSp>
      </p:grpSp>
      <p:pic>
        <p:nvPicPr>
          <p:cNvPr id="263" name="Graphic 262">
            <a:extLst>
              <a:ext uri="{FF2B5EF4-FFF2-40B4-BE49-F238E27FC236}">
                <a16:creationId xmlns:a16="http://schemas.microsoft.com/office/drawing/2014/main" id="{7C685893-F28B-438B-9A4B-601153B093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13130" y="2166547"/>
            <a:ext cx="355538" cy="355538"/>
          </a:xfrm>
          <a:prstGeom prst="rect">
            <a:avLst/>
          </a:prstGeom>
        </p:spPr>
      </p:pic>
      <p:cxnSp>
        <p:nvCxnSpPr>
          <p:cNvPr id="264" name="Straight Arrow Connector 263">
            <a:extLst>
              <a:ext uri="{FF2B5EF4-FFF2-40B4-BE49-F238E27FC236}">
                <a16:creationId xmlns:a16="http://schemas.microsoft.com/office/drawing/2014/main" id="{901ECB33-533D-4082-BD82-30EC8B7A505D}"/>
              </a:ext>
            </a:extLst>
          </p:cNvPr>
          <p:cNvCxnSpPr>
            <a:cxnSpLocks/>
            <a:endCxn id="263" idx="2"/>
          </p:cNvCxnSpPr>
          <p:nvPr/>
        </p:nvCxnSpPr>
        <p:spPr>
          <a:xfrm flipV="1">
            <a:off x="8590365" y="2522085"/>
            <a:ext cx="534" cy="1028364"/>
          </a:xfrm>
          <a:prstGeom prst="straightConnector1">
            <a:avLst/>
          </a:prstGeom>
          <a:ln w="25400">
            <a:solidFill>
              <a:srgbClr val="C4E9EC"/>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893E6512-FCE2-40E3-971D-D0B063F71B49}"/>
              </a:ext>
            </a:extLst>
          </p:cNvPr>
          <p:cNvCxnSpPr>
            <a:cxnSpLocks/>
          </p:cNvCxnSpPr>
          <p:nvPr/>
        </p:nvCxnSpPr>
        <p:spPr>
          <a:xfrm flipH="1">
            <a:off x="8580044" y="3536287"/>
            <a:ext cx="69057" cy="0"/>
          </a:xfrm>
          <a:prstGeom prst="straightConnector1">
            <a:avLst/>
          </a:prstGeom>
          <a:ln w="25400">
            <a:solidFill>
              <a:srgbClr val="C8EAED"/>
            </a:solidFill>
            <a:headEnd w="lg" len="sm"/>
            <a:tailEnd type="none" w="med" len="sm"/>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D01D289D-5208-4464-BFDB-49ED5E6784C1}"/>
              </a:ext>
            </a:extLst>
          </p:cNvPr>
          <p:cNvCxnSpPr>
            <a:cxnSpLocks/>
          </p:cNvCxnSpPr>
          <p:nvPr/>
        </p:nvCxnSpPr>
        <p:spPr>
          <a:xfrm flipV="1">
            <a:off x="8599096" y="4179098"/>
            <a:ext cx="0" cy="1740693"/>
          </a:xfrm>
          <a:prstGeom prst="straightConnector1">
            <a:avLst/>
          </a:prstGeom>
          <a:ln w="25400">
            <a:gradFill>
              <a:gsLst>
                <a:gs pos="56000">
                  <a:schemeClr val="tx1"/>
                </a:gs>
                <a:gs pos="0">
                  <a:schemeClr val="accent1"/>
                </a:gs>
                <a:gs pos="81000">
                  <a:srgbClr val="82929A"/>
                </a:gs>
              </a:gsLst>
              <a:lin ang="5400000" scaled="1"/>
            </a:gra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267" name="Rectangle: Rounded Corners 266">
            <a:extLst>
              <a:ext uri="{FF2B5EF4-FFF2-40B4-BE49-F238E27FC236}">
                <a16:creationId xmlns:a16="http://schemas.microsoft.com/office/drawing/2014/main" id="{20B8DEAB-5A50-4622-A495-395C39D99130}"/>
              </a:ext>
            </a:extLst>
          </p:cNvPr>
          <p:cNvSpPr/>
          <p:nvPr/>
        </p:nvSpPr>
        <p:spPr>
          <a:xfrm>
            <a:off x="10219456" y="3382553"/>
            <a:ext cx="242888" cy="869950"/>
          </a:xfrm>
          <a:prstGeom prst="roundRect">
            <a:avLst>
              <a:gd name="adj" fmla="val 22549"/>
            </a:avLst>
          </a:prstGeom>
          <a:solidFill>
            <a:srgbClr val="55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268" name="Straight Arrow Connector 267">
            <a:extLst>
              <a:ext uri="{FF2B5EF4-FFF2-40B4-BE49-F238E27FC236}">
                <a16:creationId xmlns:a16="http://schemas.microsoft.com/office/drawing/2014/main" id="{FB7803E2-BC9B-485B-83A2-6D7DA13426FD}"/>
              </a:ext>
            </a:extLst>
          </p:cNvPr>
          <p:cNvCxnSpPr>
            <a:cxnSpLocks/>
          </p:cNvCxnSpPr>
          <p:nvPr/>
        </p:nvCxnSpPr>
        <p:spPr>
          <a:xfrm>
            <a:off x="10337408" y="1826423"/>
            <a:ext cx="0" cy="881062"/>
          </a:xfrm>
          <a:prstGeom prst="straightConnector1">
            <a:avLst/>
          </a:prstGeom>
          <a:ln w="25400">
            <a:solidFill>
              <a:srgbClr val="55C6D2"/>
            </a:solidFill>
            <a:headEnd w="lg"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063CCFCC-7AAD-4878-95BB-72D41F52B8A0}"/>
              </a:ext>
            </a:extLst>
          </p:cNvPr>
          <p:cNvCxnSpPr>
            <a:cxnSpLocks/>
          </p:cNvCxnSpPr>
          <p:nvPr/>
        </p:nvCxnSpPr>
        <p:spPr>
          <a:xfrm>
            <a:off x="7708906" y="2710710"/>
            <a:ext cx="2630882" cy="0"/>
          </a:xfrm>
          <a:prstGeom prst="straightConnector1">
            <a:avLst/>
          </a:prstGeom>
          <a:ln w="25400">
            <a:solidFill>
              <a:srgbClr val="C4E9EC"/>
            </a:solidFill>
            <a:headEnd w="lg" len="sm"/>
            <a:tailEnd type="triangle" w="med" len="sm"/>
          </a:ln>
        </p:spPr>
        <p:style>
          <a:lnRef idx="1">
            <a:schemeClr val="accent1"/>
          </a:lnRef>
          <a:fillRef idx="0">
            <a:schemeClr val="accent1"/>
          </a:fillRef>
          <a:effectRef idx="0">
            <a:schemeClr val="accent1"/>
          </a:effectRef>
          <a:fontRef idx="minor">
            <a:schemeClr val="tx1"/>
          </a:fontRef>
        </p:style>
      </p:cxnSp>
      <p:sp>
        <p:nvSpPr>
          <p:cNvPr id="270" name="Rectangle: Rounded Corners 269">
            <a:extLst>
              <a:ext uri="{FF2B5EF4-FFF2-40B4-BE49-F238E27FC236}">
                <a16:creationId xmlns:a16="http://schemas.microsoft.com/office/drawing/2014/main" id="{BD10BED5-AE67-4CBD-8DC4-32FDA0D16005}"/>
              </a:ext>
            </a:extLst>
          </p:cNvPr>
          <p:cNvSpPr/>
          <p:nvPr/>
        </p:nvSpPr>
        <p:spPr>
          <a:xfrm>
            <a:off x="8161500" y="3945575"/>
            <a:ext cx="871061" cy="245429"/>
          </a:xfrm>
          <a:prstGeom prst="roundRect">
            <a:avLst>
              <a:gd name="adj" fmla="val 50000"/>
            </a:avLst>
          </a:prstGeom>
          <a:solidFill>
            <a:srgbClr val="361B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271" name="Straight Connector 270">
            <a:extLst>
              <a:ext uri="{FF2B5EF4-FFF2-40B4-BE49-F238E27FC236}">
                <a16:creationId xmlns:a16="http://schemas.microsoft.com/office/drawing/2014/main" id="{E4680765-8C72-4518-A5DE-3968EC0E82C3}"/>
              </a:ext>
            </a:extLst>
          </p:cNvPr>
          <p:cNvCxnSpPr>
            <a:cxnSpLocks/>
          </p:cNvCxnSpPr>
          <p:nvPr/>
        </p:nvCxnSpPr>
        <p:spPr>
          <a:xfrm>
            <a:off x="7096526" y="1687990"/>
            <a:ext cx="1897380" cy="0"/>
          </a:xfrm>
          <a:prstGeom prst="line">
            <a:avLst/>
          </a:prstGeom>
          <a:ln w="19050" cap="rnd">
            <a:solidFill>
              <a:srgbClr val="07949E"/>
            </a:solidFill>
            <a:prstDash val="sysDot"/>
            <a:round/>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26FCC0C1-4A6A-4B1B-9E5E-F8EA6F2BDC34}"/>
              </a:ext>
            </a:extLst>
          </p:cNvPr>
          <p:cNvCxnSpPr>
            <a:cxnSpLocks/>
          </p:cNvCxnSpPr>
          <p:nvPr/>
        </p:nvCxnSpPr>
        <p:spPr>
          <a:xfrm>
            <a:off x="9825438" y="1837504"/>
            <a:ext cx="502444" cy="0"/>
          </a:xfrm>
          <a:prstGeom prst="straightConnector1">
            <a:avLst/>
          </a:prstGeom>
          <a:ln w="25400">
            <a:gradFill flip="none" rotWithShape="1">
              <a:gsLst>
                <a:gs pos="0">
                  <a:srgbClr val="07949E"/>
                </a:gs>
                <a:gs pos="100000">
                  <a:srgbClr val="55C6D2"/>
                </a:gs>
              </a:gsLst>
              <a:lin ang="0" scaled="1"/>
              <a:tileRect/>
            </a:gradFill>
            <a:headEnd w="lg" len="sm"/>
            <a:tailEnd type="triangle" w="med" len="sm"/>
          </a:ln>
        </p:spPr>
        <p:style>
          <a:lnRef idx="1">
            <a:schemeClr val="accent1"/>
          </a:lnRef>
          <a:fillRef idx="0">
            <a:schemeClr val="accent1"/>
          </a:fillRef>
          <a:effectRef idx="0">
            <a:schemeClr val="accent1"/>
          </a:effectRef>
          <a:fontRef idx="minor">
            <a:schemeClr val="tx1"/>
          </a:fontRef>
        </p:style>
      </p:cxnSp>
      <p:pic>
        <p:nvPicPr>
          <p:cNvPr id="273" name="Graphic 272">
            <a:extLst>
              <a:ext uri="{FF2B5EF4-FFF2-40B4-BE49-F238E27FC236}">
                <a16:creationId xmlns:a16="http://schemas.microsoft.com/office/drawing/2014/main" id="{EFC34365-4433-442F-8F98-539A1FAA68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504223" y="5472851"/>
            <a:ext cx="190101" cy="423128"/>
          </a:xfrm>
          <a:prstGeom prst="rect">
            <a:avLst/>
          </a:prstGeom>
        </p:spPr>
      </p:pic>
      <p:sp>
        <p:nvSpPr>
          <p:cNvPr id="274" name="TextBox 273">
            <a:extLst>
              <a:ext uri="{FF2B5EF4-FFF2-40B4-BE49-F238E27FC236}">
                <a16:creationId xmlns:a16="http://schemas.microsoft.com/office/drawing/2014/main" id="{152EC2BD-A7EC-4BDC-8D0F-A95B5D663C13}"/>
              </a:ext>
            </a:extLst>
          </p:cNvPr>
          <p:cNvSpPr txBox="1"/>
          <p:nvPr/>
        </p:nvSpPr>
        <p:spPr>
          <a:xfrm>
            <a:off x="7609760" y="5592781"/>
            <a:ext cx="1054214" cy="189283"/>
          </a:xfrm>
          <a:prstGeom prst="rect">
            <a:avLst/>
          </a:prstGeom>
          <a:noFill/>
        </p:spPr>
        <p:txBody>
          <a:bodyPr wrap="square" rtlCol="0" anchor="ctr">
            <a:spAutoFit/>
          </a:bodyPr>
          <a:lstStyle/>
          <a:p>
            <a:pPr algn="ctr">
              <a:lnSpc>
                <a:spcPct val="90000"/>
              </a:lnSpc>
              <a:spcAft>
                <a:spcPts val="600"/>
              </a:spcAft>
            </a:pPr>
            <a:r>
              <a:rPr lang="en-GB" sz="700" dirty="0"/>
              <a:t>Cooling medium</a:t>
            </a:r>
          </a:p>
        </p:txBody>
      </p:sp>
      <p:cxnSp>
        <p:nvCxnSpPr>
          <p:cNvPr id="275" name="Straight Arrow Connector 274">
            <a:extLst>
              <a:ext uri="{FF2B5EF4-FFF2-40B4-BE49-F238E27FC236}">
                <a16:creationId xmlns:a16="http://schemas.microsoft.com/office/drawing/2014/main" id="{108B0BE4-5D0D-4EF5-9668-D2930556A427}"/>
              </a:ext>
            </a:extLst>
          </p:cNvPr>
          <p:cNvCxnSpPr>
            <a:cxnSpLocks/>
          </p:cNvCxnSpPr>
          <p:nvPr/>
        </p:nvCxnSpPr>
        <p:spPr>
          <a:xfrm flipH="1">
            <a:off x="8179996" y="5798347"/>
            <a:ext cx="338136"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EC56BFDC-ACF5-4128-A93D-FD6428561DBE}"/>
              </a:ext>
            </a:extLst>
          </p:cNvPr>
          <p:cNvCxnSpPr>
            <a:cxnSpLocks/>
          </p:cNvCxnSpPr>
          <p:nvPr/>
        </p:nvCxnSpPr>
        <p:spPr>
          <a:xfrm>
            <a:off x="7799221" y="5564985"/>
            <a:ext cx="445068"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EF3DAF2D-5FB3-4EDF-A7B3-AB813A9BE657}"/>
              </a:ext>
            </a:extLst>
          </p:cNvPr>
          <p:cNvCxnSpPr>
            <a:cxnSpLocks/>
          </p:cNvCxnSpPr>
          <p:nvPr/>
        </p:nvCxnSpPr>
        <p:spPr>
          <a:xfrm flipH="1">
            <a:off x="7799221" y="5798347"/>
            <a:ext cx="423410" cy="0"/>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0B169712-331D-4C4F-A126-B3A3850DDDA2}"/>
              </a:ext>
            </a:extLst>
          </p:cNvPr>
          <p:cNvCxnSpPr>
            <a:cxnSpLocks/>
          </p:cNvCxnSpPr>
          <p:nvPr/>
        </p:nvCxnSpPr>
        <p:spPr>
          <a:xfrm flipH="1">
            <a:off x="8191901" y="5564985"/>
            <a:ext cx="326231" cy="0"/>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C1008EA7-FF39-4AC9-B651-6500FD5005E7}"/>
              </a:ext>
            </a:extLst>
          </p:cNvPr>
          <p:cNvSpPr txBox="1"/>
          <p:nvPr/>
        </p:nvSpPr>
        <p:spPr>
          <a:xfrm>
            <a:off x="10550353" y="5592781"/>
            <a:ext cx="696692" cy="189283"/>
          </a:xfrm>
          <a:prstGeom prst="rect">
            <a:avLst/>
          </a:prstGeom>
          <a:noFill/>
        </p:spPr>
        <p:txBody>
          <a:bodyPr wrap="square" rtlCol="0" anchor="ctr">
            <a:spAutoFit/>
          </a:bodyPr>
          <a:lstStyle/>
          <a:p>
            <a:pPr algn="ctr">
              <a:lnSpc>
                <a:spcPct val="90000"/>
              </a:lnSpc>
              <a:spcAft>
                <a:spcPts val="600"/>
              </a:spcAft>
            </a:pPr>
            <a:r>
              <a:rPr lang="en-GB" sz="700" dirty="0"/>
              <a:t>Compressor</a:t>
            </a:r>
          </a:p>
        </p:txBody>
      </p:sp>
      <p:sp>
        <p:nvSpPr>
          <p:cNvPr id="280" name="TextBox 279">
            <a:extLst>
              <a:ext uri="{FF2B5EF4-FFF2-40B4-BE49-F238E27FC236}">
                <a16:creationId xmlns:a16="http://schemas.microsoft.com/office/drawing/2014/main" id="{470B9DD8-D685-460C-AB59-AD266DFE7298}"/>
              </a:ext>
            </a:extLst>
          </p:cNvPr>
          <p:cNvSpPr txBox="1"/>
          <p:nvPr/>
        </p:nvSpPr>
        <p:spPr>
          <a:xfrm>
            <a:off x="10462344" y="3700216"/>
            <a:ext cx="696692" cy="286232"/>
          </a:xfrm>
          <a:prstGeom prst="rect">
            <a:avLst/>
          </a:prstGeom>
          <a:noFill/>
        </p:spPr>
        <p:txBody>
          <a:bodyPr wrap="square" rtlCol="0" anchor="ctr">
            <a:spAutoFit/>
          </a:bodyPr>
          <a:lstStyle/>
          <a:p>
            <a:pPr>
              <a:lnSpc>
                <a:spcPct val="90000"/>
              </a:lnSpc>
              <a:spcAft>
                <a:spcPts val="600"/>
              </a:spcAft>
            </a:pPr>
            <a:r>
              <a:rPr lang="en-GB" sz="700" dirty="0"/>
              <a:t>Heat</a:t>
            </a:r>
            <a:br>
              <a:rPr lang="en-GB" sz="700" dirty="0"/>
            </a:br>
            <a:r>
              <a:rPr lang="en-GB" sz="700" dirty="0"/>
              <a:t>Exchanger</a:t>
            </a:r>
          </a:p>
        </p:txBody>
      </p:sp>
      <p:sp>
        <p:nvSpPr>
          <p:cNvPr id="281" name="TextBox 280">
            <a:extLst>
              <a:ext uri="{FF2B5EF4-FFF2-40B4-BE49-F238E27FC236}">
                <a16:creationId xmlns:a16="http://schemas.microsoft.com/office/drawing/2014/main" id="{C74FF147-9144-4321-92AB-0C8735D78DE8}"/>
              </a:ext>
            </a:extLst>
          </p:cNvPr>
          <p:cNvSpPr txBox="1"/>
          <p:nvPr/>
        </p:nvSpPr>
        <p:spPr>
          <a:xfrm>
            <a:off x="8158802" y="3978597"/>
            <a:ext cx="873748" cy="189283"/>
          </a:xfrm>
          <a:prstGeom prst="rect">
            <a:avLst/>
          </a:prstGeom>
          <a:noFill/>
        </p:spPr>
        <p:txBody>
          <a:bodyPr wrap="square" rtlCol="0" anchor="ctr">
            <a:spAutoFit/>
          </a:bodyPr>
          <a:lstStyle/>
          <a:p>
            <a:pPr algn="ctr">
              <a:lnSpc>
                <a:spcPct val="90000"/>
              </a:lnSpc>
              <a:spcAft>
                <a:spcPts val="600"/>
              </a:spcAft>
            </a:pPr>
            <a:r>
              <a:rPr lang="en-GB" sz="700" dirty="0">
                <a:solidFill>
                  <a:schemeClr val="bg1"/>
                </a:solidFill>
              </a:rPr>
              <a:t>Separator</a:t>
            </a:r>
          </a:p>
        </p:txBody>
      </p:sp>
      <p:sp>
        <p:nvSpPr>
          <p:cNvPr id="282" name="TextBox 281">
            <a:extLst>
              <a:ext uri="{FF2B5EF4-FFF2-40B4-BE49-F238E27FC236}">
                <a16:creationId xmlns:a16="http://schemas.microsoft.com/office/drawing/2014/main" id="{2ADE826B-B332-423A-901B-0F4C8867CEC2}"/>
              </a:ext>
            </a:extLst>
          </p:cNvPr>
          <p:cNvSpPr txBox="1"/>
          <p:nvPr/>
        </p:nvSpPr>
        <p:spPr>
          <a:xfrm>
            <a:off x="8966126" y="1610439"/>
            <a:ext cx="872564" cy="286232"/>
          </a:xfrm>
          <a:prstGeom prst="rect">
            <a:avLst/>
          </a:prstGeom>
          <a:noFill/>
        </p:spPr>
        <p:txBody>
          <a:bodyPr wrap="square" rtlCol="0" anchor="ctr">
            <a:spAutoFit/>
          </a:bodyPr>
          <a:lstStyle/>
          <a:p>
            <a:pPr algn="ctr">
              <a:lnSpc>
                <a:spcPct val="90000"/>
              </a:lnSpc>
              <a:spcAft>
                <a:spcPts val="600"/>
              </a:spcAft>
            </a:pPr>
            <a:r>
              <a:rPr lang="en-GB" sz="700" dirty="0">
                <a:solidFill>
                  <a:schemeClr val="bg1"/>
                </a:solidFill>
              </a:rPr>
              <a:t>Cooling Surface (Cold Chuck)</a:t>
            </a:r>
          </a:p>
        </p:txBody>
      </p:sp>
      <p:sp>
        <p:nvSpPr>
          <p:cNvPr id="283" name="TextBox 282">
            <a:extLst>
              <a:ext uri="{FF2B5EF4-FFF2-40B4-BE49-F238E27FC236}">
                <a16:creationId xmlns:a16="http://schemas.microsoft.com/office/drawing/2014/main" id="{9D838C4C-A8FA-49C1-B2F2-B41F8068BF72}"/>
              </a:ext>
            </a:extLst>
          </p:cNvPr>
          <p:cNvSpPr txBox="1"/>
          <p:nvPr/>
        </p:nvSpPr>
        <p:spPr>
          <a:xfrm>
            <a:off x="8649361" y="5592781"/>
            <a:ext cx="888917" cy="189283"/>
          </a:xfrm>
          <a:prstGeom prst="rect">
            <a:avLst/>
          </a:prstGeom>
          <a:noFill/>
        </p:spPr>
        <p:txBody>
          <a:bodyPr wrap="square" rtlCol="0" anchor="ctr">
            <a:spAutoFit/>
          </a:bodyPr>
          <a:lstStyle/>
          <a:p>
            <a:pPr>
              <a:lnSpc>
                <a:spcPct val="90000"/>
              </a:lnSpc>
              <a:spcAft>
                <a:spcPts val="600"/>
              </a:spcAft>
            </a:pPr>
            <a:r>
              <a:rPr lang="en-GB" sz="700" dirty="0"/>
              <a:t>Condenser</a:t>
            </a:r>
          </a:p>
        </p:txBody>
      </p:sp>
      <p:sp>
        <p:nvSpPr>
          <p:cNvPr id="284" name="TextBox 283">
            <a:extLst>
              <a:ext uri="{FF2B5EF4-FFF2-40B4-BE49-F238E27FC236}">
                <a16:creationId xmlns:a16="http://schemas.microsoft.com/office/drawing/2014/main" id="{B54FB64D-B061-4043-9412-650504F33EB1}"/>
              </a:ext>
            </a:extLst>
          </p:cNvPr>
          <p:cNvSpPr txBox="1"/>
          <p:nvPr/>
        </p:nvSpPr>
        <p:spPr>
          <a:xfrm>
            <a:off x="6739338" y="5715204"/>
            <a:ext cx="357186" cy="258532"/>
          </a:xfrm>
          <a:prstGeom prst="rect">
            <a:avLst/>
          </a:prstGeom>
          <a:noFill/>
        </p:spPr>
        <p:txBody>
          <a:bodyPr wrap="square" lIns="0" rIns="0" rtlCol="0">
            <a:spAutoFit/>
          </a:bodyPr>
          <a:lstStyle/>
          <a:p>
            <a:pPr algn="ctr">
              <a:lnSpc>
                <a:spcPct val="90000"/>
              </a:lnSpc>
              <a:spcAft>
                <a:spcPts val="600"/>
              </a:spcAft>
            </a:pPr>
            <a:r>
              <a:rPr lang="en-GB" sz="600" dirty="0">
                <a:solidFill>
                  <a:schemeClr val="bg1"/>
                </a:solidFill>
              </a:rPr>
              <a:t>+100 ⁰C</a:t>
            </a:r>
            <a:br>
              <a:rPr lang="en-GB" sz="600" dirty="0">
                <a:solidFill>
                  <a:schemeClr val="bg1"/>
                </a:solidFill>
              </a:rPr>
            </a:br>
            <a:r>
              <a:rPr lang="en-GB" sz="600" dirty="0">
                <a:solidFill>
                  <a:schemeClr val="bg1"/>
                </a:solidFill>
              </a:rPr>
              <a:t>373K</a:t>
            </a:r>
          </a:p>
        </p:txBody>
      </p:sp>
      <p:sp>
        <p:nvSpPr>
          <p:cNvPr id="285" name="TextBox 284">
            <a:extLst>
              <a:ext uri="{FF2B5EF4-FFF2-40B4-BE49-F238E27FC236}">
                <a16:creationId xmlns:a16="http://schemas.microsoft.com/office/drawing/2014/main" id="{7B5E4B27-3891-4843-BED3-98C6F62D03DE}"/>
              </a:ext>
            </a:extLst>
          </p:cNvPr>
          <p:cNvSpPr txBox="1"/>
          <p:nvPr/>
        </p:nvSpPr>
        <p:spPr>
          <a:xfrm>
            <a:off x="6739338" y="1553692"/>
            <a:ext cx="357186" cy="258532"/>
          </a:xfrm>
          <a:prstGeom prst="rect">
            <a:avLst/>
          </a:prstGeom>
          <a:noFill/>
        </p:spPr>
        <p:txBody>
          <a:bodyPr wrap="square" lIns="0" rIns="0" rtlCol="0">
            <a:spAutoFit/>
          </a:bodyPr>
          <a:lstStyle/>
          <a:p>
            <a:pPr algn="ctr">
              <a:lnSpc>
                <a:spcPct val="90000"/>
              </a:lnSpc>
              <a:spcAft>
                <a:spcPts val="600"/>
              </a:spcAft>
            </a:pPr>
            <a:r>
              <a:rPr lang="en-GB" sz="600" dirty="0"/>
              <a:t>-160 ⁰C</a:t>
            </a:r>
            <a:br>
              <a:rPr lang="en-GB" sz="600" dirty="0"/>
            </a:br>
            <a:r>
              <a:rPr lang="en-GB" sz="600" dirty="0"/>
              <a:t>113K</a:t>
            </a:r>
          </a:p>
        </p:txBody>
      </p:sp>
      <p:sp>
        <p:nvSpPr>
          <p:cNvPr id="286" name="TextBox 285">
            <a:extLst>
              <a:ext uri="{FF2B5EF4-FFF2-40B4-BE49-F238E27FC236}">
                <a16:creationId xmlns:a16="http://schemas.microsoft.com/office/drawing/2014/main" id="{144FF1CB-0154-4577-AECB-03376C1F532D}"/>
              </a:ext>
            </a:extLst>
          </p:cNvPr>
          <p:cNvSpPr txBox="1"/>
          <p:nvPr/>
        </p:nvSpPr>
        <p:spPr>
          <a:xfrm>
            <a:off x="11053666" y="3616372"/>
            <a:ext cx="1483916" cy="480131"/>
          </a:xfrm>
          <a:prstGeom prst="rect">
            <a:avLst/>
          </a:prstGeom>
          <a:noFill/>
        </p:spPr>
        <p:txBody>
          <a:bodyPr wrap="square" rtlCol="0">
            <a:spAutoFit/>
          </a:bodyPr>
          <a:lstStyle/>
          <a:p>
            <a:pPr>
              <a:lnSpc>
                <a:spcPct val="90000"/>
              </a:lnSpc>
              <a:spcAft>
                <a:spcPts val="600"/>
              </a:spcAft>
            </a:pPr>
            <a:r>
              <a:rPr lang="en-GB" sz="1400" dirty="0"/>
              <a:t>Single Stage</a:t>
            </a:r>
            <a:br>
              <a:rPr lang="en-GB" sz="1400" dirty="0"/>
            </a:br>
            <a:r>
              <a:rPr lang="en-GB" sz="1400" dirty="0"/>
              <a:t>(-160 ⁰C)</a:t>
            </a:r>
          </a:p>
        </p:txBody>
      </p:sp>
      <p:sp>
        <p:nvSpPr>
          <p:cNvPr id="287" name="TextBox 286">
            <a:extLst>
              <a:ext uri="{FF2B5EF4-FFF2-40B4-BE49-F238E27FC236}">
                <a16:creationId xmlns:a16="http://schemas.microsoft.com/office/drawing/2014/main" id="{FA860A4A-038E-4AC5-BC24-EA0B309E9629}"/>
              </a:ext>
            </a:extLst>
          </p:cNvPr>
          <p:cNvSpPr txBox="1"/>
          <p:nvPr/>
        </p:nvSpPr>
        <p:spPr>
          <a:xfrm>
            <a:off x="5861545" y="6018256"/>
            <a:ext cx="2112072" cy="286232"/>
          </a:xfrm>
          <a:prstGeom prst="rect">
            <a:avLst/>
          </a:prstGeom>
          <a:noFill/>
        </p:spPr>
        <p:txBody>
          <a:bodyPr wrap="square" rtlCol="0">
            <a:spAutoFit/>
          </a:bodyPr>
          <a:lstStyle>
            <a:defPPr>
              <a:defRPr lang="en-US"/>
            </a:defPPr>
            <a:lvl1pPr>
              <a:lnSpc>
                <a:spcPct val="90000"/>
              </a:lnSpc>
              <a:spcAft>
                <a:spcPts val="600"/>
              </a:spcAft>
              <a:defRPr sz="1400"/>
            </a:lvl1pPr>
          </a:lstStyle>
          <a:p>
            <a:pPr algn="ctr"/>
            <a:r>
              <a:rPr lang="en-GB" dirty="0"/>
              <a:t>Temperature Range</a:t>
            </a:r>
          </a:p>
        </p:txBody>
      </p:sp>
      <p:cxnSp>
        <p:nvCxnSpPr>
          <p:cNvPr id="288" name="Straight Arrow Connector 287">
            <a:extLst>
              <a:ext uri="{FF2B5EF4-FFF2-40B4-BE49-F238E27FC236}">
                <a16:creationId xmlns:a16="http://schemas.microsoft.com/office/drawing/2014/main" id="{5219AC07-A663-4A61-A00A-370B76CE2348}"/>
              </a:ext>
            </a:extLst>
          </p:cNvPr>
          <p:cNvCxnSpPr>
            <a:cxnSpLocks/>
          </p:cNvCxnSpPr>
          <p:nvPr/>
        </p:nvCxnSpPr>
        <p:spPr>
          <a:xfrm>
            <a:off x="8575282" y="1837504"/>
            <a:ext cx="164306" cy="0"/>
          </a:xfrm>
          <a:prstGeom prst="straightConnector1">
            <a:avLst/>
          </a:prstGeom>
          <a:ln w="25400">
            <a:solidFill>
              <a:srgbClr val="55C6D2"/>
            </a:solidFill>
            <a:headEnd w="lg" len="sm"/>
            <a:tailEnd type="none" w="med" len="sm"/>
          </a:ln>
        </p:spPr>
        <p:style>
          <a:lnRef idx="1">
            <a:schemeClr val="accent1"/>
          </a:lnRef>
          <a:fillRef idx="0">
            <a:schemeClr val="accent1"/>
          </a:fillRef>
          <a:effectRef idx="0">
            <a:schemeClr val="accent1"/>
          </a:effectRef>
          <a:fontRef idx="minor">
            <a:schemeClr val="tx1"/>
          </a:fontRef>
        </p:style>
      </p:cxnSp>
      <p:pic>
        <p:nvPicPr>
          <p:cNvPr id="289" name="Graphic 288">
            <a:extLst>
              <a:ext uri="{FF2B5EF4-FFF2-40B4-BE49-F238E27FC236}">
                <a16:creationId xmlns:a16="http://schemas.microsoft.com/office/drawing/2014/main" id="{C98FAD6A-51E7-4AD1-B888-AA9E5CD651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64994" y="1745303"/>
            <a:ext cx="189676" cy="189676"/>
          </a:xfrm>
          <a:prstGeom prst="rect">
            <a:avLst/>
          </a:prstGeom>
        </p:spPr>
      </p:pic>
    </p:spTree>
    <p:extLst>
      <p:ext uri="{BB962C8B-B14F-4D97-AF65-F5344CB8AC3E}">
        <p14:creationId xmlns:p14="http://schemas.microsoft.com/office/powerpoint/2010/main" val="163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randombar(horizontal)">
                                      <p:cBhvr>
                                        <p:cTn id="15" dur="1000"/>
                                        <p:tgtEl>
                                          <p:spTgt spid="120"/>
                                        </p:tgtEl>
                                      </p:cBhvr>
                                    </p:animEffect>
                                  </p:childTnLst>
                                </p:cTn>
                              </p:par>
                              <p:par>
                                <p:cTn id="16" presetID="14" presetClass="entr" presetSubtype="10" fill="hold" nodeType="withEffect">
                                  <p:stCondLst>
                                    <p:cond delay="0"/>
                                  </p:stCondLst>
                                  <p:childTnLst>
                                    <p:set>
                                      <p:cBhvr>
                                        <p:cTn id="17" dur="1" fill="hold">
                                          <p:stCondLst>
                                            <p:cond delay="0"/>
                                          </p:stCondLst>
                                        </p:cTn>
                                        <p:tgtEl>
                                          <p:spTgt spid="207"/>
                                        </p:tgtEl>
                                        <p:attrNameLst>
                                          <p:attrName>style.visibility</p:attrName>
                                        </p:attrNameLst>
                                      </p:cBhvr>
                                      <p:to>
                                        <p:strVal val="visible"/>
                                      </p:to>
                                    </p:set>
                                    <p:animEffect transition="in" filter="randombar(horizontal)">
                                      <p:cBhvr>
                                        <p:cTn id="18" dur="1000"/>
                                        <p:tgtEl>
                                          <p:spTgt spid="207"/>
                                        </p:tgtEl>
                                      </p:cBhvr>
                                    </p:animEffect>
                                  </p:childTnLst>
                                </p:cTn>
                              </p:par>
                              <p:par>
                                <p:cTn id="19" presetID="14" presetClass="entr" presetSubtype="10" fill="hold" nodeType="withEffect">
                                  <p:stCondLst>
                                    <p:cond delay="0"/>
                                  </p:stCondLst>
                                  <p:childTnLst>
                                    <p:set>
                                      <p:cBhvr>
                                        <p:cTn id="20" dur="1" fill="hold">
                                          <p:stCondLst>
                                            <p:cond delay="0"/>
                                          </p:stCondLst>
                                        </p:cTn>
                                        <p:tgtEl>
                                          <p:spTgt spid="240"/>
                                        </p:tgtEl>
                                        <p:attrNameLst>
                                          <p:attrName>style.visibility</p:attrName>
                                        </p:attrNameLst>
                                      </p:cBhvr>
                                      <p:to>
                                        <p:strVal val="visible"/>
                                      </p:to>
                                    </p:set>
                                    <p:animEffect transition="in" filter="randombar(horizontal)">
                                      <p:cBhvr>
                                        <p:cTn id="21" dur="1000"/>
                                        <p:tgtEl>
                                          <p:spTgt spid="24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41"/>
                                        </p:tgtEl>
                                        <p:attrNameLst>
                                          <p:attrName>style.visibility</p:attrName>
                                        </p:attrNameLst>
                                      </p:cBhvr>
                                      <p:to>
                                        <p:strVal val="visible"/>
                                      </p:to>
                                    </p:set>
                                    <p:animEffect transition="in" filter="randombar(horizontal)">
                                      <p:cBhvr>
                                        <p:cTn id="24" dur="1000"/>
                                        <p:tgtEl>
                                          <p:spTgt spid="241"/>
                                        </p:tgtEl>
                                      </p:cBhvr>
                                    </p:animEffect>
                                  </p:childTnLst>
                                </p:cTn>
                              </p:par>
                              <p:par>
                                <p:cTn id="25" presetID="14" presetClass="entr" presetSubtype="10" fill="hold" nodeType="with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randombar(horizontal)">
                                      <p:cBhvr>
                                        <p:cTn id="27" dur="1000"/>
                                        <p:tgtEl>
                                          <p:spTgt spid="242"/>
                                        </p:tgtEl>
                                      </p:cBhvr>
                                    </p:animEffect>
                                  </p:childTnLst>
                                </p:cTn>
                              </p:par>
                              <p:par>
                                <p:cTn id="28" presetID="14" presetClass="entr" presetSubtype="10" fill="hold" nodeType="withEffect">
                                  <p:stCondLst>
                                    <p:cond delay="0"/>
                                  </p:stCondLst>
                                  <p:childTnLst>
                                    <p:set>
                                      <p:cBhvr>
                                        <p:cTn id="29" dur="1" fill="hold">
                                          <p:stCondLst>
                                            <p:cond delay="0"/>
                                          </p:stCondLst>
                                        </p:cTn>
                                        <p:tgtEl>
                                          <p:spTgt spid="243"/>
                                        </p:tgtEl>
                                        <p:attrNameLst>
                                          <p:attrName>style.visibility</p:attrName>
                                        </p:attrNameLst>
                                      </p:cBhvr>
                                      <p:to>
                                        <p:strVal val="visible"/>
                                      </p:to>
                                    </p:set>
                                    <p:animEffect transition="in" filter="randombar(horizontal)">
                                      <p:cBhvr>
                                        <p:cTn id="30" dur="1000"/>
                                        <p:tgtEl>
                                          <p:spTgt spid="243"/>
                                        </p:tgtEl>
                                      </p:cBhvr>
                                    </p:animEffect>
                                  </p:childTnLst>
                                </p:cTn>
                              </p:par>
                              <p:par>
                                <p:cTn id="31" presetID="14" presetClass="entr" presetSubtype="10" fill="hold" nodeType="withEffect">
                                  <p:stCondLst>
                                    <p:cond delay="0"/>
                                  </p:stCondLst>
                                  <p:childTnLst>
                                    <p:set>
                                      <p:cBhvr>
                                        <p:cTn id="32" dur="1" fill="hold">
                                          <p:stCondLst>
                                            <p:cond delay="0"/>
                                          </p:stCondLst>
                                        </p:cTn>
                                        <p:tgtEl>
                                          <p:spTgt spid="244"/>
                                        </p:tgtEl>
                                        <p:attrNameLst>
                                          <p:attrName>style.visibility</p:attrName>
                                        </p:attrNameLst>
                                      </p:cBhvr>
                                      <p:to>
                                        <p:strVal val="visible"/>
                                      </p:to>
                                    </p:set>
                                    <p:animEffect transition="in" filter="randombar(horizontal)">
                                      <p:cBhvr>
                                        <p:cTn id="33" dur="1000"/>
                                        <p:tgtEl>
                                          <p:spTgt spid="244"/>
                                        </p:tgtEl>
                                      </p:cBhvr>
                                    </p:animEffect>
                                  </p:childTnLst>
                                </p:cTn>
                              </p:par>
                              <p:par>
                                <p:cTn id="34" presetID="14" presetClass="entr" presetSubtype="10" fill="hold" nodeType="withEffect">
                                  <p:stCondLst>
                                    <p:cond delay="0"/>
                                  </p:stCondLst>
                                  <p:childTnLst>
                                    <p:set>
                                      <p:cBhvr>
                                        <p:cTn id="35" dur="1" fill="hold">
                                          <p:stCondLst>
                                            <p:cond delay="0"/>
                                          </p:stCondLst>
                                        </p:cTn>
                                        <p:tgtEl>
                                          <p:spTgt spid="245"/>
                                        </p:tgtEl>
                                        <p:attrNameLst>
                                          <p:attrName>style.visibility</p:attrName>
                                        </p:attrNameLst>
                                      </p:cBhvr>
                                      <p:to>
                                        <p:strVal val="visible"/>
                                      </p:to>
                                    </p:set>
                                    <p:animEffect transition="in" filter="randombar(horizontal)">
                                      <p:cBhvr>
                                        <p:cTn id="36" dur="1000"/>
                                        <p:tgtEl>
                                          <p:spTgt spid="245"/>
                                        </p:tgtEl>
                                      </p:cBhvr>
                                    </p:animEffect>
                                  </p:childTnLst>
                                </p:cTn>
                              </p:par>
                              <p:par>
                                <p:cTn id="37" presetID="14" presetClass="entr" presetSubtype="10" fill="hold" nodeType="withEffect">
                                  <p:stCondLst>
                                    <p:cond delay="0"/>
                                  </p:stCondLst>
                                  <p:childTnLst>
                                    <p:set>
                                      <p:cBhvr>
                                        <p:cTn id="38" dur="1" fill="hold">
                                          <p:stCondLst>
                                            <p:cond delay="0"/>
                                          </p:stCondLst>
                                        </p:cTn>
                                        <p:tgtEl>
                                          <p:spTgt spid="246"/>
                                        </p:tgtEl>
                                        <p:attrNameLst>
                                          <p:attrName>style.visibility</p:attrName>
                                        </p:attrNameLst>
                                      </p:cBhvr>
                                      <p:to>
                                        <p:strVal val="visible"/>
                                      </p:to>
                                    </p:set>
                                    <p:animEffect transition="in" filter="randombar(horizontal)">
                                      <p:cBhvr>
                                        <p:cTn id="39" dur="1000"/>
                                        <p:tgtEl>
                                          <p:spTgt spid="24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7"/>
                                        </p:tgtEl>
                                        <p:attrNameLst>
                                          <p:attrName>style.visibility</p:attrName>
                                        </p:attrNameLst>
                                      </p:cBhvr>
                                      <p:to>
                                        <p:strVal val="visible"/>
                                      </p:to>
                                    </p:set>
                                    <p:animEffect transition="in" filter="randombar(horizontal)">
                                      <p:cBhvr>
                                        <p:cTn id="42" dur="1000"/>
                                        <p:tgtEl>
                                          <p:spTgt spid="247"/>
                                        </p:tgtEl>
                                      </p:cBhvr>
                                    </p:animEffect>
                                  </p:childTnLst>
                                </p:cTn>
                              </p:par>
                              <p:par>
                                <p:cTn id="43" presetID="14" presetClass="entr" presetSubtype="10" fill="hold" nodeType="withEffect">
                                  <p:stCondLst>
                                    <p:cond delay="0"/>
                                  </p:stCondLst>
                                  <p:childTnLst>
                                    <p:set>
                                      <p:cBhvr>
                                        <p:cTn id="44" dur="1" fill="hold">
                                          <p:stCondLst>
                                            <p:cond delay="0"/>
                                          </p:stCondLst>
                                        </p:cTn>
                                        <p:tgtEl>
                                          <p:spTgt spid="248"/>
                                        </p:tgtEl>
                                        <p:attrNameLst>
                                          <p:attrName>style.visibility</p:attrName>
                                        </p:attrNameLst>
                                      </p:cBhvr>
                                      <p:to>
                                        <p:strVal val="visible"/>
                                      </p:to>
                                    </p:set>
                                    <p:animEffect transition="in" filter="randombar(horizontal)">
                                      <p:cBhvr>
                                        <p:cTn id="45" dur="1000"/>
                                        <p:tgtEl>
                                          <p:spTgt spid="248"/>
                                        </p:tgtEl>
                                      </p:cBhvr>
                                    </p:animEffect>
                                  </p:childTnLst>
                                </p:cTn>
                              </p:par>
                              <p:par>
                                <p:cTn id="46" presetID="14" presetClass="entr" presetSubtype="10" fill="hold" nodeType="withEffect">
                                  <p:stCondLst>
                                    <p:cond delay="0"/>
                                  </p:stCondLst>
                                  <p:childTnLst>
                                    <p:set>
                                      <p:cBhvr>
                                        <p:cTn id="47" dur="1" fill="hold">
                                          <p:stCondLst>
                                            <p:cond delay="0"/>
                                          </p:stCondLst>
                                        </p:cTn>
                                        <p:tgtEl>
                                          <p:spTgt spid="249"/>
                                        </p:tgtEl>
                                        <p:attrNameLst>
                                          <p:attrName>style.visibility</p:attrName>
                                        </p:attrNameLst>
                                      </p:cBhvr>
                                      <p:to>
                                        <p:strVal val="visible"/>
                                      </p:to>
                                    </p:set>
                                    <p:animEffect transition="in" filter="randombar(horizontal)">
                                      <p:cBhvr>
                                        <p:cTn id="48" dur="1000"/>
                                        <p:tgtEl>
                                          <p:spTgt spid="249"/>
                                        </p:tgtEl>
                                      </p:cBhvr>
                                    </p:animEffect>
                                  </p:childTnLst>
                                </p:cTn>
                              </p:par>
                              <p:par>
                                <p:cTn id="49" presetID="14" presetClass="entr" presetSubtype="10" fill="hold" nodeType="withEffect">
                                  <p:stCondLst>
                                    <p:cond delay="0"/>
                                  </p:stCondLst>
                                  <p:childTnLst>
                                    <p:set>
                                      <p:cBhvr>
                                        <p:cTn id="50" dur="1" fill="hold">
                                          <p:stCondLst>
                                            <p:cond delay="0"/>
                                          </p:stCondLst>
                                        </p:cTn>
                                        <p:tgtEl>
                                          <p:spTgt spid="250"/>
                                        </p:tgtEl>
                                        <p:attrNameLst>
                                          <p:attrName>style.visibility</p:attrName>
                                        </p:attrNameLst>
                                      </p:cBhvr>
                                      <p:to>
                                        <p:strVal val="visible"/>
                                      </p:to>
                                    </p:set>
                                    <p:animEffect transition="in" filter="randombar(horizontal)">
                                      <p:cBhvr>
                                        <p:cTn id="51" dur="1000"/>
                                        <p:tgtEl>
                                          <p:spTgt spid="250"/>
                                        </p:tgtEl>
                                      </p:cBhvr>
                                    </p:animEffect>
                                  </p:childTnLst>
                                </p:cTn>
                              </p:par>
                              <p:par>
                                <p:cTn id="52" presetID="14" presetClass="entr" presetSubtype="10" fill="hold" nodeType="withEffect">
                                  <p:stCondLst>
                                    <p:cond delay="0"/>
                                  </p:stCondLst>
                                  <p:childTnLst>
                                    <p:set>
                                      <p:cBhvr>
                                        <p:cTn id="53" dur="1" fill="hold">
                                          <p:stCondLst>
                                            <p:cond delay="0"/>
                                          </p:stCondLst>
                                        </p:cTn>
                                        <p:tgtEl>
                                          <p:spTgt spid="251"/>
                                        </p:tgtEl>
                                        <p:attrNameLst>
                                          <p:attrName>style.visibility</p:attrName>
                                        </p:attrNameLst>
                                      </p:cBhvr>
                                      <p:to>
                                        <p:strVal val="visible"/>
                                      </p:to>
                                    </p:set>
                                    <p:animEffect transition="in" filter="randombar(horizontal)">
                                      <p:cBhvr>
                                        <p:cTn id="54" dur="1000"/>
                                        <p:tgtEl>
                                          <p:spTgt spid="251"/>
                                        </p:tgtEl>
                                      </p:cBhvr>
                                    </p:animEffect>
                                  </p:childTnLst>
                                </p:cTn>
                              </p:par>
                              <p:par>
                                <p:cTn id="55" presetID="14" presetClass="entr" presetSubtype="10" fill="hold" nodeType="withEffect">
                                  <p:stCondLst>
                                    <p:cond delay="0"/>
                                  </p:stCondLst>
                                  <p:childTnLst>
                                    <p:set>
                                      <p:cBhvr>
                                        <p:cTn id="56" dur="1" fill="hold">
                                          <p:stCondLst>
                                            <p:cond delay="0"/>
                                          </p:stCondLst>
                                        </p:cTn>
                                        <p:tgtEl>
                                          <p:spTgt spid="252"/>
                                        </p:tgtEl>
                                        <p:attrNameLst>
                                          <p:attrName>style.visibility</p:attrName>
                                        </p:attrNameLst>
                                      </p:cBhvr>
                                      <p:to>
                                        <p:strVal val="visible"/>
                                      </p:to>
                                    </p:set>
                                    <p:animEffect transition="in" filter="randombar(horizontal)">
                                      <p:cBhvr>
                                        <p:cTn id="57" dur="1000"/>
                                        <p:tgtEl>
                                          <p:spTgt spid="252"/>
                                        </p:tgtEl>
                                      </p:cBhvr>
                                    </p:animEffect>
                                  </p:childTnLst>
                                </p:cTn>
                              </p:par>
                              <p:par>
                                <p:cTn id="58" presetID="14" presetClass="entr" presetSubtype="10" fill="hold" nodeType="withEffect">
                                  <p:stCondLst>
                                    <p:cond delay="0"/>
                                  </p:stCondLst>
                                  <p:childTnLst>
                                    <p:set>
                                      <p:cBhvr>
                                        <p:cTn id="59" dur="1" fill="hold">
                                          <p:stCondLst>
                                            <p:cond delay="0"/>
                                          </p:stCondLst>
                                        </p:cTn>
                                        <p:tgtEl>
                                          <p:spTgt spid="253"/>
                                        </p:tgtEl>
                                        <p:attrNameLst>
                                          <p:attrName>style.visibility</p:attrName>
                                        </p:attrNameLst>
                                      </p:cBhvr>
                                      <p:to>
                                        <p:strVal val="visible"/>
                                      </p:to>
                                    </p:set>
                                    <p:animEffect transition="in" filter="randombar(horizontal)">
                                      <p:cBhvr>
                                        <p:cTn id="60" dur="1000"/>
                                        <p:tgtEl>
                                          <p:spTgt spid="253"/>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54"/>
                                        </p:tgtEl>
                                        <p:attrNameLst>
                                          <p:attrName>style.visibility</p:attrName>
                                        </p:attrNameLst>
                                      </p:cBhvr>
                                      <p:to>
                                        <p:strVal val="visible"/>
                                      </p:to>
                                    </p:set>
                                    <p:animEffect transition="in" filter="randombar(horizontal)">
                                      <p:cBhvr>
                                        <p:cTn id="63" dur="1000"/>
                                        <p:tgtEl>
                                          <p:spTgt spid="254"/>
                                        </p:tgtEl>
                                      </p:cBhvr>
                                    </p:animEffect>
                                  </p:childTnLst>
                                </p:cTn>
                              </p:par>
                              <p:par>
                                <p:cTn id="64" presetID="14" presetClass="entr" presetSubtype="10" fill="hold" nodeType="withEffect">
                                  <p:stCondLst>
                                    <p:cond delay="0"/>
                                  </p:stCondLst>
                                  <p:childTnLst>
                                    <p:set>
                                      <p:cBhvr>
                                        <p:cTn id="65" dur="1" fill="hold">
                                          <p:stCondLst>
                                            <p:cond delay="0"/>
                                          </p:stCondLst>
                                        </p:cTn>
                                        <p:tgtEl>
                                          <p:spTgt spid="255"/>
                                        </p:tgtEl>
                                        <p:attrNameLst>
                                          <p:attrName>style.visibility</p:attrName>
                                        </p:attrNameLst>
                                      </p:cBhvr>
                                      <p:to>
                                        <p:strVal val="visible"/>
                                      </p:to>
                                    </p:set>
                                    <p:animEffect transition="in" filter="randombar(horizontal)">
                                      <p:cBhvr>
                                        <p:cTn id="66" dur="1000"/>
                                        <p:tgtEl>
                                          <p:spTgt spid="255"/>
                                        </p:tgtEl>
                                      </p:cBhvr>
                                    </p:animEffect>
                                  </p:childTnLst>
                                </p:cTn>
                              </p:par>
                              <p:par>
                                <p:cTn id="67" presetID="14" presetClass="entr" presetSubtype="10" fill="hold" nodeType="withEffect">
                                  <p:stCondLst>
                                    <p:cond delay="0"/>
                                  </p:stCondLst>
                                  <p:childTnLst>
                                    <p:set>
                                      <p:cBhvr>
                                        <p:cTn id="68" dur="1" fill="hold">
                                          <p:stCondLst>
                                            <p:cond delay="0"/>
                                          </p:stCondLst>
                                        </p:cTn>
                                        <p:tgtEl>
                                          <p:spTgt spid="256"/>
                                        </p:tgtEl>
                                        <p:attrNameLst>
                                          <p:attrName>style.visibility</p:attrName>
                                        </p:attrNameLst>
                                      </p:cBhvr>
                                      <p:to>
                                        <p:strVal val="visible"/>
                                      </p:to>
                                    </p:set>
                                    <p:animEffect transition="in" filter="randombar(horizontal)">
                                      <p:cBhvr>
                                        <p:cTn id="69" dur="1000"/>
                                        <p:tgtEl>
                                          <p:spTgt spid="256"/>
                                        </p:tgtEl>
                                      </p:cBhvr>
                                    </p:animEffect>
                                  </p:childTnLst>
                                </p:cTn>
                              </p:par>
                              <p:par>
                                <p:cTn id="70" presetID="14" presetClass="entr" presetSubtype="10" fill="hold" nodeType="withEffect">
                                  <p:stCondLst>
                                    <p:cond delay="0"/>
                                  </p:stCondLst>
                                  <p:childTnLst>
                                    <p:set>
                                      <p:cBhvr>
                                        <p:cTn id="71" dur="1" fill="hold">
                                          <p:stCondLst>
                                            <p:cond delay="0"/>
                                          </p:stCondLst>
                                        </p:cTn>
                                        <p:tgtEl>
                                          <p:spTgt spid="257"/>
                                        </p:tgtEl>
                                        <p:attrNameLst>
                                          <p:attrName>style.visibility</p:attrName>
                                        </p:attrNameLst>
                                      </p:cBhvr>
                                      <p:to>
                                        <p:strVal val="visible"/>
                                      </p:to>
                                    </p:set>
                                    <p:animEffect transition="in" filter="randombar(horizontal)">
                                      <p:cBhvr>
                                        <p:cTn id="72" dur="1000"/>
                                        <p:tgtEl>
                                          <p:spTgt spid="257"/>
                                        </p:tgtEl>
                                      </p:cBhvr>
                                    </p:animEffect>
                                  </p:childTnLst>
                                </p:cTn>
                              </p:par>
                              <p:par>
                                <p:cTn id="73" presetID="14" presetClass="entr" presetSubtype="10" fill="hold" nodeType="withEffect">
                                  <p:stCondLst>
                                    <p:cond delay="0"/>
                                  </p:stCondLst>
                                  <p:childTnLst>
                                    <p:set>
                                      <p:cBhvr>
                                        <p:cTn id="74" dur="1" fill="hold">
                                          <p:stCondLst>
                                            <p:cond delay="0"/>
                                          </p:stCondLst>
                                        </p:cTn>
                                        <p:tgtEl>
                                          <p:spTgt spid="258"/>
                                        </p:tgtEl>
                                        <p:attrNameLst>
                                          <p:attrName>style.visibility</p:attrName>
                                        </p:attrNameLst>
                                      </p:cBhvr>
                                      <p:to>
                                        <p:strVal val="visible"/>
                                      </p:to>
                                    </p:set>
                                    <p:animEffect transition="in" filter="randombar(horizontal)">
                                      <p:cBhvr>
                                        <p:cTn id="75" dur="1000"/>
                                        <p:tgtEl>
                                          <p:spTgt spid="258"/>
                                        </p:tgtEl>
                                      </p:cBhvr>
                                    </p:animEffect>
                                  </p:childTnLst>
                                </p:cTn>
                              </p:par>
                              <p:par>
                                <p:cTn id="76" presetID="14" presetClass="entr" presetSubtype="10" fill="hold" nodeType="withEffect">
                                  <p:stCondLst>
                                    <p:cond delay="0"/>
                                  </p:stCondLst>
                                  <p:childTnLst>
                                    <p:set>
                                      <p:cBhvr>
                                        <p:cTn id="77" dur="1" fill="hold">
                                          <p:stCondLst>
                                            <p:cond delay="0"/>
                                          </p:stCondLst>
                                        </p:cTn>
                                        <p:tgtEl>
                                          <p:spTgt spid="259"/>
                                        </p:tgtEl>
                                        <p:attrNameLst>
                                          <p:attrName>style.visibility</p:attrName>
                                        </p:attrNameLst>
                                      </p:cBhvr>
                                      <p:to>
                                        <p:strVal val="visible"/>
                                      </p:to>
                                    </p:set>
                                    <p:animEffect transition="in" filter="randombar(horizontal)">
                                      <p:cBhvr>
                                        <p:cTn id="78" dur="1000"/>
                                        <p:tgtEl>
                                          <p:spTgt spid="259"/>
                                        </p:tgtEl>
                                      </p:cBhvr>
                                    </p:animEffect>
                                  </p:childTnLst>
                                </p:cTn>
                              </p:par>
                              <p:par>
                                <p:cTn id="79" presetID="14" presetClass="entr" presetSubtype="10" fill="hold" nodeType="withEffect">
                                  <p:stCondLst>
                                    <p:cond delay="0"/>
                                  </p:stCondLst>
                                  <p:childTnLst>
                                    <p:set>
                                      <p:cBhvr>
                                        <p:cTn id="80" dur="1" fill="hold">
                                          <p:stCondLst>
                                            <p:cond delay="0"/>
                                          </p:stCondLst>
                                        </p:cTn>
                                        <p:tgtEl>
                                          <p:spTgt spid="260"/>
                                        </p:tgtEl>
                                        <p:attrNameLst>
                                          <p:attrName>style.visibility</p:attrName>
                                        </p:attrNameLst>
                                      </p:cBhvr>
                                      <p:to>
                                        <p:strVal val="visible"/>
                                      </p:to>
                                    </p:set>
                                    <p:animEffect transition="in" filter="randombar(horizontal)">
                                      <p:cBhvr>
                                        <p:cTn id="81" dur="1000"/>
                                        <p:tgtEl>
                                          <p:spTgt spid="260"/>
                                        </p:tgtEl>
                                      </p:cBhvr>
                                    </p:animEffect>
                                  </p:childTnLst>
                                </p:cTn>
                              </p:par>
                              <p:par>
                                <p:cTn id="82" presetID="14" presetClass="entr" presetSubtype="10" fill="hold" nodeType="withEffect">
                                  <p:stCondLst>
                                    <p:cond delay="0"/>
                                  </p:stCondLst>
                                  <p:childTnLst>
                                    <p:set>
                                      <p:cBhvr>
                                        <p:cTn id="83" dur="1" fill="hold">
                                          <p:stCondLst>
                                            <p:cond delay="0"/>
                                          </p:stCondLst>
                                        </p:cTn>
                                        <p:tgtEl>
                                          <p:spTgt spid="263"/>
                                        </p:tgtEl>
                                        <p:attrNameLst>
                                          <p:attrName>style.visibility</p:attrName>
                                        </p:attrNameLst>
                                      </p:cBhvr>
                                      <p:to>
                                        <p:strVal val="visible"/>
                                      </p:to>
                                    </p:set>
                                    <p:animEffect transition="in" filter="randombar(horizontal)">
                                      <p:cBhvr>
                                        <p:cTn id="84" dur="1000"/>
                                        <p:tgtEl>
                                          <p:spTgt spid="263"/>
                                        </p:tgtEl>
                                      </p:cBhvr>
                                    </p:animEffect>
                                  </p:childTnLst>
                                </p:cTn>
                              </p:par>
                              <p:par>
                                <p:cTn id="85" presetID="14" presetClass="entr" presetSubtype="10" fill="hold" nodeType="withEffect">
                                  <p:stCondLst>
                                    <p:cond delay="0"/>
                                  </p:stCondLst>
                                  <p:childTnLst>
                                    <p:set>
                                      <p:cBhvr>
                                        <p:cTn id="86" dur="1" fill="hold">
                                          <p:stCondLst>
                                            <p:cond delay="0"/>
                                          </p:stCondLst>
                                        </p:cTn>
                                        <p:tgtEl>
                                          <p:spTgt spid="264"/>
                                        </p:tgtEl>
                                        <p:attrNameLst>
                                          <p:attrName>style.visibility</p:attrName>
                                        </p:attrNameLst>
                                      </p:cBhvr>
                                      <p:to>
                                        <p:strVal val="visible"/>
                                      </p:to>
                                    </p:set>
                                    <p:animEffect transition="in" filter="randombar(horizontal)">
                                      <p:cBhvr>
                                        <p:cTn id="87" dur="1000"/>
                                        <p:tgtEl>
                                          <p:spTgt spid="264"/>
                                        </p:tgtEl>
                                      </p:cBhvr>
                                    </p:animEffect>
                                  </p:childTnLst>
                                </p:cTn>
                              </p:par>
                              <p:par>
                                <p:cTn id="88" presetID="14" presetClass="entr" presetSubtype="10" fill="hold" nodeType="withEffect">
                                  <p:stCondLst>
                                    <p:cond delay="0"/>
                                  </p:stCondLst>
                                  <p:childTnLst>
                                    <p:set>
                                      <p:cBhvr>
                                        <p:cTn id="89" dur="1" fill="hold">
                                          <p:stCondLst>
                                            <p:cond delay="0"/>
                                          </p:stCondLst>
                                        </p:cTn>
                                        <p:tgtEl>
                                          <p:spTgt spid="265"/>
                                        </p:tgtEl>
                                        <p:attrNameLst>
                                          <p:attrName>style.visibility</p:attrName>
                                        </p:attrNameLst>
                                      </p:cBhvr>
                                      <p:to>
                                        <p:strVal val="visible"/>
                                      </p:to>
                                    </p:set>
                                    <p:animEffect transition="in" filter="randombar(horizontal)">
                                      <p:cBhvr>
                                        <p:cTn id="90" dur="1000"/>
                                        <p:tgtEl>
                                          <p:spTgt spid="265"/>
                                        </p:tgtEl>
                                      </p:cBhvr>
                                    </p:animEffect>
                                  </p:childTnLst>
                                </p:cTn>
                              </p:par>
                              <p:par>
                                <p:cTn id="91" presetID="14" presetClass="entr" presetSubtype="10" fill="hold" nodeType="withEffect">
                                  <p:stCondLst>
                                    <p:cond delay="0"/>
                                  </p:stCondLst>
                                  <p:childTnLst>
                                    <p:set>
                                      <p:cBhvr>
                                        <p:cTn id="92" dur="1" fill="hold">
                                          <p:stCondLst>
                                            <p:cond delay="0"/>
                                          </p:stCondLst>
                                        </p:cTn>
                                        <p:tgtEl>
                                          <p:spTgt spid="266"/>
                                        </p:tgtEl>
                                        <p:attrNameLst>
                                          <p:attrName>style.visibility</p:attrName>
                                        </p:attrNameLst>
                                      </p:cBhvr>
                                      <p:to>
                                        <p:strVal val="visible"/>
                                      </p:to>
                                    </p:set>
                                    <p:animEffect transition="in" filter="randombar(horizontal)">
                                      <p:cBhvr>
                                        <p:cTn id="93" dur="1000"/>
                                        <p:tgtEl>
                                          <p:spTgt spid="266"/>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267"/>
                                        </p:tgtEl>
                                        <p:attrNameLst>
                                          <p:attrName>style.visibility</p:attrName>
                                        </p:attrNameLst>
                                      </p:cBhvr>
                                      <p:to>
                                        <p:strVal val="visible"/>
                                      </p:to>
                                    </p:set>
                                    <p:animEffect transition="in" filter="randombar(horizontal)">
                                      <p:cBhvr>
                                        <p:cTn id="96" dur="1000"/>
                                        <p:tgtEl>
                                          <p:spTgt spid="267"/>
                                        </p:tgtEl>
                                      </p:cBhvr>
                                    </p:animEffect>
                                  </p:childTnLst>
                                </p:cTn>
                              </p:par>
                              <p:par>
                                <p:cTn id="97" presetID="14" presetClass="entr" presetSubtype="10" fill="hold" nodeType="withEffect">
                                  <p:stCondLst>
                                    <p:cond delay="0"/>
                                  </p:stCondLst>
                                  <p:childTnLst>
                                    <p:set>
                                      <p:cBhvr>
                                        <p:cTn id="98" dur="1" fill="hold">
                                          <p:stCondLst>
                                            <p:cond delay="0"/>
                                          </p:stCondLst>
                                        </p:cTn>
                                        <p:tgtEl>
                                          <p:spTgt spid="268"/>
                                        </p:tgtEl>
                                        <p:attrNameLst>
                                          <p:attrName>style.visibility</p:attrName>
                                        </p:attrNameLst>
                                      </p:cBhvr>
                                      <p:to>
                                        <p:strVal val="visible"/>
                                      </p:to>
                                    </p:set>
                                    <p:animEffect transition="in" filter="randombar(horizontal)">
                                      <p:cBhvr>
                                        <p:cTn id="99" dur="1000"/>
                                        <p:tgtEl>
                                          <p:spTgt spid="268"/>
                                        </p:tgtEl>
                                      </p:cBhvr>
                                    </p:animEffect>
                                  </p:childTnLst>
                                </p:cTn>
                              </p:par>
                              <p:par>
                                <p:cTn id="100" presetID="14" presetClass="entr" presetSubtype="10" fill="hold" nodeType="withEffect">
                                  <p:stCondLst>
                                    <p:cond delay="0"/>
                                  </p:stCondLst>
                                  <p:childTnLst>
                                    <p:set>
                                      <p:cBhvr>
                                        <p:cTn id="101" dur="1" fill="hold">
                                          <p:stCondLst>
                                            <p:cond delay="0"/>
                                          </p:stCondLst>
                                        </p:cTn>
                                        <p:tgtEl>
                                          <p:spTgt spid="269"/>
                                        </p:tgtEl>
                                        <p:attrNameLst>
                                          <p:attrName>style.visibility</p:attrName>
                                        </p:attrNameLst>
                                      </p:cBhvr>
                                      <p:to>
                                        <p:strVal val="visible"/>
                                      </p:to>
                                    </p:set>
                                    <p:animEffect transition="in" filter="randombar(horizontal)">
                                      <p:cBhvr>
                                        <p:cTn id="102" dur="1000"/>
                                        <p:tgtEl>
                                          <p:spTgt spid="269"/>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270"/>
                                        </p:tgtEl>
                                        <p:attrNameLst>
                                          <p:attrName>style.visibility</p:attrName>
                                        </p:attrNameLst>
                                      </p:cBhvr>
                                      <p:to>
                                        <p:strVal val="visible"/>
                                      </p:to>
                                    </p:set>
                                    <p:animEffect transition="in" filter="randombar(horizontal)">
                                      <p:cBhvr>
                                        <p:cTn id="105" dur="1000"/>
                                        <p:tgtEl>
                                          <p:spTgt spid="270"/>
                                        </p:tgtEl>
                                      </p:cBhvr>
                                    </p:animEffect>
                                  </p:childTnLst>
                                </p:cTn>
                              </p:par>
                              <p:par>
                                <p:cTn id="106" presetID="14" presetClass="entr" presetSubtype="10" fill="hold" nodeType="withEffect">
                                  <p:stCondLst>
                                    <p:cond delay="0"/>
                                  </p:stCondLst>
                                  <p:childTnLst>
                                    <p:set>
                                      <p:cBhvr>
                                        <p:cTn id="107" dur="1" fill="hold">
                                          <p:stCondLst>
                                            <p:cond delay="0"/>
                                          </p:stCondLst>
                                        </p:cTn>
                                        <p:tgtEl>
                                          <p:spTgt spid="271"/>
                                        </p:tgtEl>
                                        <p:attrNameLst>
                                          <p:attrName>style.visibility</p:attrName>
                                        </p:attrNameLst>
                                      </p:cBhvr>
                                      <p:to>
                                        <p:strVal val="visible"/>
                                      </p:to>
                                    </p:set>
                                    <p:animEffect transition="in" filter="randombar(horizontal)">
                                      <p:cBhvr>
                                        <p:cTn id="108" dur="1000"/>
                                        <p:tgtEl>
                                          <p:spTgt spid="271"/>
                                        </p:tgtEl>
                                      </p:cBhvr>
                                    </p:animEffect>
                                  </p:childTnLst>
                                </p:cTn>
                              </p:par>
                              <p:par>
                                <p:cTn id="109" presetID="14" presetClass="entr" presetSubtype="10" fill="hold" nodeType="withEffect">
                                  <p:stCondLst>
                                    <p:cond delay="0"/>
                                  </p:stCondLst>
                                  <p:childTnLst>
                                    <p:set>
                                      <p:cBhvr>
                                        <p:cTn id="110" dur="1" fill="hold">
                                          <p:stCondLst>
                                            <p:cond delay="0"/>
                                          </p:stCondLst>
                                        </p:cTn>
                                        <p:tgtEl>
                                          <p:spTgt spid="272"/>
                                        </p:tgtEl>
                                        <p:attrNameLst>
                                          <p:attrName>style.visibility</p:attrName>
                                        </p:attrNameLst>
                                      </p:cBhvr>
                                      <p:to>
                                        <p:strVal val="visible"/>
                                      </p:to>
                                    </p:set>
                                    <p:animEffect transition="in" filter="randombar(horizontal)">
                                      <p:cBhvr>
                                        <p:cTn id="111" dur="1000"/>
                                        <p:tgtEl>
                                          <p:spTgt spid="272"/>
                                        </p:tgtEl>
                                      </p:cBhvr>
                                    </p:animEffect>
                                  </p:childTnLst>
                                </p:cTn>
                              </p:par>
                              <p:par>
                                <p:cTn id="112" presetID="14" presetClass="entr" presetSubtype="10" fill="hold" nodeType="withEffect">
                                  <p:stCondLst>
                                    <p:cond delay="0"/>
                                  </p:stCondLst>
                                  <p:childTnLst>
                                    <p:set>
                                      <p:cBhvr>
                                        <p:cTn id="113" dur="1" fill="hold">
                                          <p:stCondLst>
                                            <p:cond delay="0"/>
                                          </p:stCondLst>
                                        </p:cTn>
                                        <p:tgtEl>
                                          <p:spTgt spid="273"/>
                                        </p:tgtEl>
                                        <p:attrNameLst>
                                          <p:attrName>style.visibility</p:attrName>
                                        </p:attrNameLst>
                                      </p:cBhvr>
                                      <p:to>
                                        <p:strVal val="visible"/>
                                      </p:to>
                                    </p:set>
                                    <p:animEffect transition="in" filter="randombar(horizontal)">
                                      <p:cBhvr>
                                        <p:cTn id="114" dur="1000"/>
                                        <p:tgtEl>
                                          <p:spTgt spid="273"/>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274"/>
                                        </p:tgtEl>
                                        <p:attrNameLst>
                                          <p:attrName>style.visibility</p:attrName>
                                        </p:attrNameLst>
                                      </p:cBhvr>
                                      <p:to>
                                        <p:strVal val="visible"/>
                                      </p:to>
                                    </p:set>
                                    <p:animEffect transition="in" filter="randombar(horizontal)">
                                      <p:cBhvr>
                                        <p:cTn id="117" dur="1000"/>
                                        <p:tgtEl>
                                          <p:spTgt spid="274"/>
                                        </p:tgtEl>
                                      </p:cBhvr>
                                    </p:animEffect>
                                  </p:childTnLst>
                                </p:cTn>
                              </p:par>
                              <p:par>
                                <p:cTn id="118" presetID="14" presetClass="entr" presetSubtype="10" fill="hold" nodeType="withEffect">
                                  <p:stCondLst>
                                    <p:cond delay="0"/>
                                  </p:stCondLst>
                                  <p:childTnLst>
                                    <p:set>
                                      <p:cBhvr>
                                        <p:cTn id="119" dur="1" fill="hold">
                                          <p:stCondLst>
                                            <p:cond delay="0"/>
                                          </p:stCondLst>
                                        </p:cTn>
                                        <p:tgtEl>
                                          <p:spTgt spid="275"/>
                                        </p:tgtEl>
                                        <p:attrNameLst>
                                          <p:attrName>style.visibility</p:attrName>
                                        </p:attrNameLst>
                                      </p:cBhvr>
                                      <p:to>
                                        <p:strVal val="visible"/>
                                      </p:to>
                                    </p:set>
                                    <p:animEffect transition="in" filter="randombar(horizontal)">
                                      <p:cBhvr>
                                        <p:cTn id="120" dur="1000"/>
                                        <p:tgtEl>
                                          <p:spTgt spid="275"/>
                                        </p:tgtEl>
                                      </p:cBhvr>
                                    </p:animEffect>
                                  </p:childTnLst>
                                </p:cTn>
                              </p:par>
                              <p:par>
                                <p:cTn id="121" presetID="14" presetClass="entr" presetSubtype="10" fill="hold" nodeType="withEffect">
                                  <p:stCondLst>
                                    <p:cond delay="0"/>
                                  </p:stCondLst>
                                  <p:childTnLst>
                                    <p:set>
                                      <p:cBhvr>
                                        <p:cTn id="122" dur="1" fill="hold">
                                          <p:stCondLst>
                                            <p:cond delay="0"/>
                                          </p:stCondLst>
                                        </p:cTn>
                                        <p:tgtEl>
                                          <p:spTgt spid="276"/>
                                        </p:tgtEl>
                                        <p:attrNameLst>
                                          <p:attrName>style.visibility</p:attrName>
                                        </p:attrNameLst>
                                      </p:cBhvr>
                                      <p:to>
                                        <p:strVal val="visible"/>
                                      </p:to>
                                    </p:set>
                                    <p:animEffect transition="in" filter="randombar(horizontal)">
                                      <p:cBhvr>
                                        <p:cTn id="123" dur="1000"/>
                                        <p:tgtEl>
                                          <p:spTgt spid="276"/>
                                        </p:tgtEl>
                                      </p:cBhvr>
                                    </p:animEffect>
                                  </p:childTnLst>
                                </p:cTn>
                              </p:par>
                              <p:par>
                                <p:cTn id="124" presetID="14" presetClass="entr" presetSubtype="10" fill="hold" nodeType="withEffect">
                                  <p:stCondLst>
                                    <p:cond delay="0"/>
                                  </p:stCondLst>
                                  <p:childTnLst>
                                    <p:set>
                                      <p:cBhvr>
                                        <p:cTn id="125" dur="1" fill="hold">
                                          <p:stCondLst>
                                            <p:cond delay="0"/>
                                          </p:stCondLst>
                                        </p:cTn>
                                        <p:tgtEl>
                                          <p:spTgt spid="277"/>
                                        </p:tgtEl>
                                        <p:attrNameLst>
                                          <p:attrName>style.visibility</p:attrName>
                                        </p:attrNameLst>
                                      </p:cBhvr>
                                      <p:to>
                                        <p:strVal val="visible"/>
                                      </p:to>
                                    </p:set>
                                    <p:animEffect transition="in" filter="randombar(horizontal)">
                                      <p:cBhvr>
                                        <p:cTn id="126" dur="1000"/>
                                        <p:tgtEl>
                                          <p:spTgt spid="277"/>
                                        </p:tgtEl>
                                      </p:cBhvr>
                                    </p:animEffect>
                                  </p:childTnLst>
                                </p:cTn>
                              </p:par>
                              <p:par>
                                <p:cTn id="127" presetID="14" presetClass="entr" presetSubtype="10" fill="hold" nodeType="withEffect">
                                  <p:stCondLst>
                                    <p:cond delay="0"/>
                                  </p:stCondLst>
                                  <p:childTnLst>
                                    <p:set>
                                      <p:cBhvr>
                                        <p:cTn id="128" dur="1" fill="hold">
                                          <p:stCondLst>
                                            <p:cond delay="0"/>
                                          </p:stCondLst>
                                        </p:cTn>
                                        <p:tgtEl>
                                          <p:spTgt spid="278"/>
                                        </p:tgtEl>
                                        <p:attrNameLst>
                                          <p:attrName>style.visibility</p:attrName>
                                        </p:attrNameLst>
                                      </p:cBhvr>
                                      <p:to>
                                        <p:strVal val="visible"/>
                                      </p:to>
                                    </p:set>
                                    <p:animEffect transition="in" filter="randombar(horizontal)">
                                      <p:cBhvr>
                                        <p:cTn id="129" dur="1000"/>
                                        <p:tgtEl>
                                          <p:spTgt spid="278"/>
                                        </p:tgtEl>
                                      </p:cBhvr>
                                    </p:animEffect>
                                  </p:childTnLst>
                                </p:cTn>
                              </p:par>
                              <p:par>
                                <p:cTn id="130" presetID="14" presetClass="entr" presetSubtype="10" fill="hold" grpId="0" nodeType="withEffect">
                                  <p:stCondLst>
                                    <p:cond delay="0"/>
                                  </p:stCondLst>
                                  <p:childTnLst>
                                    <p:set>
                                      <p:cBhvr>
                                        <p:cTn id="131" dur="1" fill="hold">
                                          <p:stCondLst>
                                            <p:cond delay="0"/>
                                          </p:stCondLst>
                                        </p:cTn>
                                        <p:tgtEl>
                                          <p:spTgt spid="279"/>
                                        </p:tgtEl>
                                        <p:attrNameLst>
                                          <p:attrName>style.visibility</p:attrName>
                                        </p:attrNameLst>
                                      </p:cBhvr>
                                      <p:to>
                                        <p:strVal val="visible"/>
                                      </p:to>
                                    </p:set>
                                    <p:animEffect transition="in" filter="randombar(horizontal)">
                                      <p:cBhvr>
                                        <p:cTn id="132" dur="1000"/>
                                        <p:tgtEl>
                                          <p:spTgt spid="279"/>
                                        </p:tgtEl>
                                      </p:cBhvr>
                                    </p:animEffect>
                                  </p:childTnLst>
                                </p:cTn>
                              </p:par>
                              <p:par>
                                <p:cTn id="133" presetID="14" presetClass="entr" presetSubtype="10" fill="hold" grpId="0" nodeType="withEffect">
                                  <p:stCondLst>
                                    <p:cond delay="0"/>
                                  </p:stCondLst>
                                  <p:childTnLst>
                                    <p:set>
                                      <p:cBhvr>
                                        <p:cTn id="134" dur="1" fill="hold">
                                          <p:stCondLst>
                                            <p:cond delay="0"/>
                                          </p:stCondLst>
                                        </p:cTn>
                                        <p:tgtEl>
                                          <p:spTgt spid="280"/>
                                        </p:tgtEl>
                                        <p:attrNameLst>
                                          <p:attrName>style.visibility</p:attrName>
                                        </p:attrNameLst>
                                      </p:cBhvr>
                                      <p:to>
                                        <p:strVal val="visible"/>
                                      </p:to>
                                    </p:set>
                                    <p:animEffect transition="in" filter="randombar(horizontal)">
                                      <p:cBhvr>
                                        <p:cTn id="135" dur="1000"/>
                                        <p:tgtEl>
                                          <p:spTgt spid="280"/>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281"/>
                                        </p:tgtEl>
                                        <p:attrNameLst>
                                          <p:attrName>style.visibility</p:attrName>
                                        </p:attrNameLst>
                                      </p:cBhvr>
                                      <p:to>
                                        <p:strVal val="visible"/>
                                      </p:to>
                                    </p:set>
                                    <p:animEffect transition="in" filter="randombar(horizontal)">
                                      <p:cBhvr>
                                        <p:cTn id="138" dur="1000"/>
                                        <p:tgtEl>
                                          <p:spTgt spid="281"/>
                                        </p:tgtEl>
                                      </p:cBhvr>
                                    </p:animEffect>
                                  </p:childTnLst>
                                </p:cTn>
                              </p:par>
                              <p:par>
                                <p:cTn id="139" presetID="14" presetClass="entr" presetSubtype="10" fill="hold" grpId="0" nodeType="withEffect">
                                  <p:stCondLst>
                                    <p:cond delay="0"/>
                                  </p:stCondLst>
                                  <p:childTnLst>
                                    <p:set>
                                      <p:cBhvr>
                                        <p:cTn id="140" dur="1" fill="hold">
                                          <p:stCondLst>
                                            <p:cond delay="0"/>
                                          </p:stCondLst>
                                        </p:cTn>
                                        <p:tgtEl>
                                          <p:spTgt spid="282"/>
                                        </p:tgtEl>
                                        <p:attrNameLst>
                                          <p:attrName>style.visibility</p:attrName>
                                        </p:attrNameLst>
                                      </p:cBhvr>
                                      <p:to>
                                        <p:strVal val="visible"/>
                                      </p:to>
                                    </p:set>
                                    <p:animEffect transition="in" filter="randombar(horizontal)">
                                      <p:cBhvr>
                                        <p:cTn id="141" dur="1000"/>
                                        <p:tgtEl>
                                          <p:spTgt spid="282"/>
                                        </p:tgtEl>
                                      </p:cBhvr>
                                    </p:animEffect>
                                  </p:childTnLst>
                                </p:cTn>
                              </p:par>
                              <p:par>
                                <p:cTn id="142" presetID="14" presetClass="entr" presetSubtype="10" fill="hold" grpId="0" nodeType="withEffect">
                                  <p:stCondLst>
                                    <p:cond delay="0"/>
                                  </p:stCondLst>
                                  <p:childTnLst>
                                    <p:set>
                                      <p:cBhvr>
                                        <p:cTn id="143" dur="1" fill="hold">
                                          <p:stCondLst>
                                            <p:cond delay="0"/>
                                          </p:stCondLst>
                                        </p:cTn>
                                        <p:tgtEl>
                                          <p:spTgt spid="283"/>
                                        </p:tgtEl>
                                        <p:attrNameLst>
                                          <p:attrName>style.visibility</p:attrName>
                                        </p:attrNameLst>
                                      </p:cBhvr>
                                      <p:to>
                                        <p:strVal val="visible"/>
                                      </p:to>
                                    </p:set>
                                    <p:animEffect transition="in" filter="randombar(horizontal)">
                                      <p:cBhvr>
                                        <p:cTn id="144" dur="1000"/>
                                        <p:tgtEl>
                                          <p:spTgt spid="283"/>
                                        </p:tgtEl>
                                      </p:cBhvr>
                                    </p:animEffect>
                                  </p:childTnLst>
                                </p:cTn>
                              </p:par>
                              <p:par>
                                <p:cTn id="145" presetID="14" presetClass="entr" presetSubtype="10" fill="hold" grpId="0" nodeType="withEffect">
                                  <p:stCondLst>
                                    <p:cond delay="0"/>
                                  </p:stCondLst>
                                  <p:childTnLst>
                                    <p:set>
                                      <p:cBhvr>
                                        <p:cTn id="146" dur="1" fill="hold">
                                          <p:stCondLst>
                                            <p:cond delay="0"/>
                                          </p:stCondLst>
                                        </p:cTn>
                                        <p:tgtEl>
                                          <p:spTgt spid="284"/>
                                        </p:tgtEl>
                                        <p:attrNameLst>
                                          <p:attrName>style.visibility</p:attrName>
                                        </p:attrNameLst>
                                      </p:cBhvr>
                                      <p:to>
                                        <p:strVal val="visible"/>
                                      </p:to>
                                    </p:set>
                                    <p:animEffect transition="in" filter="randombar(horizontal)">
                                      <p:cBhvr>
                                        <p:cTn id="147" dur="1000"/>
                                        <p:tgtEl>
                                          <p:spTgt spid="284"/>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285"/>
                                        </p:tgtEl>
                                        <p:attrNameLst>
                                          <p:attrName>style.visibility</p:attrName>
                                        </p:attrNameLst>
                                      </p:cBhvr>
                                      <p:to>
                                        <p:strVal val="visible"/>
                                      </p:to>
                                    </p:set>
                                    <p:animEffect transition="in" filter="randombar(horizontal)">
                                      <p:cBhvr>
                                        <p:cTn id="150" dur="1000"/>
                                        <p:tgtEl>
                                          <p:spTgt spid="285"/>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286"/>
                                        </p:tgtEl>
                                        <p:attrNameLst>
                                          <p:attrName>style.visibility</p:attrName>
                                        </p:attrNameLst>
                                      </p:cBhvr>
                                      <p:to>
                                        <p:strVal val="visible"/>
                                      </p:to>
                                    </p:set>
                                    <p:animEffect transition="in" filter="randombar(horizontal)">
                                      <p:cBhvr>
                                        <p:cTn id="153" dur="1000"/>
                                        <p:tgtEl>
                                          <p:spTgt spid="286"/>
                                        </p:tgtEl>
                                      </p:cBhvr>
                                    </p:animEffect>
                                  </p:childTnLst>
                                </p:cTn>
                              </p:par>
                              <p:par>
                                <p:cTn id="154" presetID="14" presetClass="entr" presetSubtype="10" fill="hold" nodeType="withEffect">
                                  <p:stCondLst>
                                    <p:cond delay="0"/>
                                  </p:stCondLst>
                                  <p:childTnLst>
                                    <p:set>
                                      <p:cBhvr>
                                        <p:cTn id="155" dur="1" fill="hold">
                                          <p:stCondLst>
                                            <p:cond delay="0"/>
                                          </p:stCondLst>
                                        </p:cTn>
                                        <p:tgtEl>
                                          <p:spTgt spid="288"/>
                                        </p:tgtEl>
                                        <p:attrNameLst>
                                          <p:attrName>style.visibility</p:attrName>
                                        </p:attrNameLst>
                                      </p:cBhvr>
                                      <p:to>
                                        <p:strVal val="visible"/>
                                      </p:to>
                                    </p:set>
                                    <p:animEffect transition="in" filter="randombar(horizontal)">
                                      <p:cBhvr>
                                        <p:cTn id="156" dur="1000"/>
                                        <p:tgtEl>
                                          <p:spTgt spid="288"/>
                                        </p:tgtEl>
                                      </p:cBhvr>
                                    </p:animEffect>
                                  </p:childTnLst>
                                </p:cTn>
                              </p:par>
                              <p:par>
                                <p:cTn id="157" presetID="14" presetClass="entr" presetSubtype="10" fill="hold" nodeType="withEffect">
                                  <p:stCondLst>
                                    <p:cond delay="0"/>
                                  </p:stCondLst>
                                  <p:childTnLst>
                                    <p:set>
                                      <p:cBhvr>
                                        <p:cTn id="158" dur="1" fill="hold">
                                          <p:stCondLst>
                                            <p:cond delay="0"/>
                                          </p:stCondLst>
                                        </p:cTn>
                                        <p:tgtEl>
                                          <p:spTgt spid="289"/>
                                        </p:tgtEl>
                                        <p:attrNameLst>
                                          <p:attrName>style.visibility</p:attrName>
                                        </p:attrNameLst>
                                      </p:cBhvr>
                                      <p:to>
                                        <p:strVal val="visible"/>
                                      </p:to>
                                    </p:set>
                                    <p:animEffect transition="in" filter="randombar(horizontal)">
                                      <p:cBhvr>
                                        <p:cTn id="159" dur="1000"/>
                                        <p:tgtEl>
                                          <p:spTgt spid="289"/>
                                        </p:tgtEl>
                                      </p:cBhvr>
                                    </p:animEffect>
                                  </p:childTnLst>
                                </p:cTn>
                              </p:par>
                              <p:par>
                                <p:cTn id="160" presetID="14" presetClass="entr" presetSubtype="10" fill="hold" grpId="0" nodeType="withEffect">
                                  <p:stCondLst>
                                    <p:cond delay="0"/>
                                  </p:stCondLst>
                                  <p:childTnLst>
                                    <p:set>
                                      <p:cBhvr>
                                        <p:cTn id="161" dur="1" fill="hold">
                                          <p:stCondLst>
                                            <p:cond delay="0"/>
                                          </p:stCondLst>
                                        </p:cTn>
                                        <p:tgtEl>
                                          <p:spTgt spid="287"/>
                                        </p:tgtEl>
                                        <p:attrNameLst>
                                          <p:attrName>style.visibility</p:attrName>
                                        </p:attrNameLst>
                                      </p:cBhvr>
                                      <p:to>
                                        <p:strVal val="visible"/>
                                      </p:to>
                                    </p:set>
                                    <p:animEffect transition="in" filter="randombar(horizontal)">
                                      <p:cBhvr>
                                        <p:cTn id="162"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 grpId="0"/>
      <p:bldP spid="241" grpId="0" animBg="1"/>
      <p:bldP spid="247" grpId="0" animBg="1"/>
      <p:bldP spid="254" grpId="0" animBg="1"/>
      <p:bldP spid="267" grpId="0" animBg="1"/>
      <p:bldP spid="270" grpId="0" animBg="1"/>
      <p:bldP spid="274" grpId="0"/>
      <p:bldP spid="279" grpId="0"/>
      <p:bldP spid="280" grpId="0"/>
      <p:bldP spid="281" grpId="0"/>
      <p:bldP spid="282" grpId="0"/>
      <p:bldP spid="283" grpId="0"/>
      <p:bldP spid="284" grpId="0"/>
      <p:bldP spid="285" grpId="0"/>
      <p:bldP spid="286" grpId="0"/>
      <p:bldP spid="2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E47DCC2D-3881-4106-B131-F8E678FFD674}"/>
              </a:ext>
            </a:extLst>
          </p:cNvPr>
          <p:cNvPicPr>
            <a:picLocks noChangeAspect="1"/>
          </p:cNvPicPr>
          <p:nvPr/>
        </p:nvPicPr>
        <p:blipFill rotWithShape="1">
          <a:blip r:embed="rId2">
            <a:extLst>
              <a:ext uri="{28A0092B-C50C-407E-A947-70E740481C1C}">
                <a14:useLocalDpi xmlns:a14="http://schemas.microsoft.com/office/drawing/2010/main" val="0"/>
              </a:ext>
            </a:extLst>
          </a:blip>
          <a:srcRect t="444" r="1478"/>
          <a:stretch/>
        </p:blipFill>
        <p:spPr>
          <a:xfrm>
            <a:off x="0" y="0"/>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10559892"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Defect reduction – how to have fewer particles in the chamber</a:t>
            </a:r>
          </a:p>
        </p:txBody>
      </p:sp>
      <p:sp>
        <p:nvSpPr>
          <p:cNvPr id="22" name="Title 1">
            <a:extLst>
              <a:ext uri="{FF2B5EF4-FFF2-40B4-BE49-F238E27FC236}">
                <a16:creationId xmlns:a16="http://schemas.microsoft.com/office/drawing/2014/main" id="{12FFAF5C-DCF6-4A1B-BE1B-2B56E2CAE7BA}"/>
              </a:ext>
            </a:extLst>
          </p:cNvPr>
          <p:cNvSpPr txBox="1">
            <a:spLocks/>
          </p:cNvSpPr>
          <p:nvPr/>
        </p:nvSpPr>
        <p:spPr>
          <a:xfrm>
            <a:off x="654976" y="1777883"/>
            <a:ext cx="4600848" cy="37817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a:solidFill>
                  <a:schemeClr val="bg1"/>
                </a:solidFill>
                <a:latin typeface="+mn-lt"/>
              </a:rPr>
              <a:t>Minimising the formation of particles is the main objective here, but what can be done once particles have already formed?</a:t>
            </a:r>
          </a:p>
          <a:p>
            <a:pPr algn="l"/>
            <a:endParaRPr lang="en-GB" sz="1800" dirty="0">
              <a:solidFill>
                <a:schemeClr val="bg1"/>
              </a:solidFill>
              <a:latin typeface="+mn-lt"/>
            </a:endParaRPr>
          </a:p>
          <a:p>
            <a:pPr algn="l"/>
            <a:r>
              <a:rPr lang="en-GB" sz="1800" dirty="0">
                <a:solidFill>
                  <a:schemeClr val="bg1"/>
                </a:solidFill>
                <a:latin typeface="+mn-lt"/>
              </a:rPr>
              <a:t>Our team at Edwards has developed models which show how the number of particles in the chamber is directly affected by the pumping mechanism – for example, up to 50% of the chamber particles can be recoiled back from the turbomolecular pump rotor back into the chamber, which is obviously not efficient.</a:t>
            </a:r>
          </a:p>
          <a:p>
            <a:pPr algn="l"/>
            <a:endParaRPr lang="en-GB" sz="1800" dirty="0">
              <a:solidFill>
                <a:schemeClr val="bg1"/>
              </a:solidFill>
              <a:latin typeface="+mn-lt"/>
            </a:endParaRPr>
          </a:p>
          <a:p>
            <a:pPr algn="l"/>
            <a:r>
              <a:rPr lang="en-GB" sz="1800" dirty="0">
                <a:solidFill>
                  <a:schemeClr val="bg1"/>
                </a:solidFill>
                <a:latin typeface="+mn-lt"/>
              </a:rPr>
              <a:t>Luckily, there are a couple of ways to engineer this process more efficiently.</a:t>
            </a:r>
          </a:p>
        </p:txBody>
      </p:sp>
      <p:pic>
        <p:nvPicPr>
          <p:cNvPr id="4" name="Picture 3" descr="Diagram&#10;&#10;Description automatically generated">
            <a:extLst>
              <a:ext uri="{FF2B5EF4-FFF2-40B4-BE49-F238E27FC236}">
                <a16:creationId xmlns:a16="http://schemas.microsoft.com/office/drawing/2014/main" id="{FBDF5F6A-1291-4107-B086-0508DD2B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293" y="2300813"/>
            <a:ext cx="5949237" cy="2922796"/>
          </a:xfrm>
          <a:prstGeom prst="rect">
            <a:avLst/>
          </a:prstGeom>
        </p:spPr>
      </p:pic>
    </p:spTree>
    <p:extLst>
      <p:ext uri="{BB962C8B-B14F-4D97-AF65-F5344CB8AC3E}">
        <p14:creationId xmlns:p14="http://schemas.microsoft.com/office/powerpoint/2010/main" val="414041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6B8BF74-B8D6-478C-BF7E-07AC7FCB1DBF}"/>
              </a:ext>
            </a:extLst>
          </p:cNvPr>
          <p:cNvPicPr>
            <a:picLocks noChangeAspect="1"/>
          </p:cNvPicPr>
          <p:nvPr/>
        </p:nvPicPr>
        <p:blipFill rotWithShape="1">
          <a:blip r:embed="rId2">
            <a:extLst>
              <a:ext uri="{28A0092B-C50C-407E-A947-70E740481C1C}">
                <a14:useLocalDpi xmlns:a14="http://schemas.microsoft.com/office/drawing/2010/main" val="0"/>
              </a:ext>
            </a:extLst>
          </a:blip>
          <a:srcRect t="444" r="1478"/>
          <a:stretch/>
        </p:blipFill>
        <p:spPr>
          <a:xfrm>
            <a:off x="0" y="0"/>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10559892"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Defect reduction – how to have fewer particles in the chamber</a:t>
            </a:r>
          </a:p>
        </p:txBody>
      </p:sp>
      <p:sp>
        <p:nvSpPr>
          <p:cNvPr id="22" name="Title 1">
            <a:extLst>
              <a:ext uri="{FF2B5EF4-FFF2-40B4-BE49-F238E27FC236}">
                <a16:creationId xmlns:a16="http://schemas.microsoft.com/office/drawing/2014/main" id="{12FFAF5C-DCF6-4A1B-BE1B-2B56E2CAE7BA}"/>
              </a:ext>
            </a:extLst>
          </p:cNvPr>
          <p:cNvSpPr txBox="1">
            <a:spLocks/>
          </p:cNvSpPr>
          <p:nvPr/>
        </p:nvSpPr>
        <p:spPr>
          <a:xfrm>
            <a:off x="146816" y="1014094"/>
            <a:ext cx="11075089" cy="16339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a:solidFill>
                  <a:schemeClr val="bg1"/>
                </a:solidFill>
                <a:latin typeface="+mn-lt"/>
              </a:rPr>
              <a:t>We ran experiments where test particles from an artificial supply were introduced into the chamber environment, and the number of particles landing on a wafer-like collection device were counted in the presence or absence of certain design changes to the turbomolecular pump. Enhancements in materials such as low sticking coefficient and rotor geometry, which are patent protected, had significant influences.</a:t>
            </a:r>
          </a:p>
          <a:p>
            <a:pPr algn="l"/>
            <a:endParaRPr lang="en-GB" sz="1800" dirty="0">
              <a:solidFill>
                <a:schemeClr val="bg1"/>
              </a:solidFill>
              <a:latin typeface="+mn-lt"/>
            </a:endParaRPr>
          </a:p>
        </p:txBody>
      </p:sp>
      <p:pic>
        <p:nvPicPr>
          <p:cNvPr id="4" name="Picture 3">
            <a:extLst>
              <a:ext uri="{FF2B5EF4-FFF2-40B4-BE49-F238E27FC236}">
                <a16:creationId xmlns:a16="http://schemas.microsoft.com/office/drawing/2014/main" id="{FBDF5F6A-1291-4107-B086-0508DD2B5C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02900" y="2778772"/>
            <a:ext cx="6562358" cy="3887010"/>
          </a:xfrm>
          <a:prstGeom prst="rect">
            <a:avLst/>
          </a:prstGeom>
        </p:spPr>
      </p:pic>
      <p:sp>
        <p:nvSpPr>
          <p:cNvPr id="2" name="TextBox 1">
            <a:extLst>
              <a:ext uri="{FF2B5EF4-FFF2-40B4-BE49-F238E27FC236}">
                <a16:creationId xmlns:a16="http://schemas.microsoft.com/office/drawing/2014/main" id="{462B7DEB-0F93-4E5E-B0E9-91BD08BB1882}"/>
              </a:ext>
            </a:extLst>
          </p:cNvPr>
          <p:cNvSpPr txBox="1"/>
          <p:nvPr/>
        </p:nvSpPr>
        <p:spPr>
          <a:xfrm>
            <a:off x="146816" y="2778772"/>
            <a:ext cx="4772722" cy="2862322"/>
          </a:xfrm>
          <a:prstGeom prst="rect">
            <a:avLst/>
          </a:prstGeom>
          <a:noFill/>
        </p:spPr>
        <p:txBody>
          <a:bodyPr wrap="square" rtlCol="0">
            <a:spAutoFit/>
          </a:bodyPr>
          <a:lstStyle/>
          <a:p>
            <a:r>
              <a:rPr lang="en-GB" dirty="0">
                <a:solidFill>
                  <a:schemeClr val="bg1"/>
                </a:solidFill>
              </a:rPr>
              <a:t>We called the resulting combination the </a:t>
            </a:r>
            <a:r>
              <a:rPr lang="en-GB" b="1" dirty="0">
                <a:solidFill>
                  <a:schemeClr val="bg1"/>
                </a:solidFill>
              </a:rPr>
              <a:t>Edwards Anti Recoil Technology (</a:t>
            </a:r>
            <a:r>
              <a:rPr lang="en-GB" b="1" dirty="0" err="1">
                <a:solidFill>
                  <a:schemeClr val="bg1"/>
                </a:solidFill>
              </a:rPr>
              <a:t>eART</a:t>
            </a:r>
            <a:r>
              <a:rPr lang="en-GB" b="1" dirty="0">
                <a:solidFill>
                  <a:schemeClr val="bg1"/>
                </a:solidFill>
              </a:rPr>
              <a:t>)</a:t>
            </a:r>
            <a:r>
              <a:rPr lang="en-GB" dirty="0">
                <a:solidFill>
                  <a:schemeClr val="bg1"/>
                </a:solidFill>
              </a:rPr>
              <a:t>. A turbomolecular pump (TMP) implementing our </a:t>
            </a:r>
            <a:r>
              <a:rPr lang="en-GB" dirty="0" err="1">
                <a:solidFill>
                  <a:schemeClr val="bg1"/>
                </a:solidFill>
              </a:rPr>
              <a:t>eART</a:t>
            </a:r>
            <a:r>
              <a:rPr lang="en-GB" dirty="0">
                <a:solidFill>
                  <a:schemeClr val="bg1"/>
                </a:solidFill>
              </a:rPr>
              <a:t> technology shows significant reduction in accumulated particle weight in the chamber versus a standard TMP over a variety of argon gas flow rates. Once particles have formed, minimising the recoil back into the chamber is extremely important – and this is exactly what </a:t>
            </a:r>
            <a:r>
              <a:rPr lang="en-GB" dirty="0" err="1">
                <a:solidFill>
                  <a:schemeClr val="bg1"/>
                </a:solidFill>
              </a:rPr>
              <a:t>eART</a:t>
            </a:r>
            <a:r>
              <a:rPr lang="en-GB" dirty="0">
                <a:solidFill>
                  <a:schemeClr val="bg1"/>
                </a:solidFill>
              </a:rPr>
              <a:t> achieves.</a:t>
            </a:r>
          </a:p>
          <a:p>
            <a:endParaRPr lang="en-GB" dirty="0"/>
          </a:p>
        </p:txBody>
      </p:sp>
    </p:spTree>
    <p:extLst>
      <p:ext uri="{BB962C8B-B14F-4D97-AF65-F5344CB8AC3E}">
        <p14:creationId xmlns:p14="http://schemas.microsoft.com/office/powerpoint/2010/main" val="8665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6B8BF74-B8D6-478C-BF7E-07AC7FCB1DBF}"/>
              </a:ext>
            </a:extLst>
          </p:cNvPr>
          <p:cNvPicPr>
            <a:picLocks noChangeAspect="1"/>
          </p:cNvPicPr>
          <p:nvPr/>
        </p:nvPicPr>
        <p:blipFill rotWithShape="1">
          <a:blip r:embed="rId4">
            <a:extLst>
              <a:ext uri="{28A0092B-C50C-407E-A947-70E740481C1C}">
                <a14:useLocalDpi xmlns:a14="http://schemas.microsoft.com/office/drawing/2010/main" val="0"/>
              </a:ext>
            </a:extLst>
          </a:blip>
          <a:srcRect t="444" r="1478"/>
          <a:stretch/>
        </p:blipFill>
        <p:spPr>
          <a:xfrm>
            <a:off x="0" y="0"/>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10559892"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Defect reduction – how to have fewer particles in the chamber</a:t>
            </a:r>
          </a:p>
        </p:txBody>
      </p:sp>
      <p:pic>
        <p:nvPicPr>
          <p:cNvPr id="3" name="media13">
            <a:hlinkClick r:id="" action="ppaction://media"/>
            <a:extLst>
              <a:ext uri="{FF2B5EF4-FFF2-40B4-BE49-F238E27FC236}">
                <a16:creationId xmlns:a16="http://schemas.microsoft.com/office/drawing/2014/main" id="{DDAA4F60-3B8F-491E-8F98-072D82F257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9737" y="2183225"/>
            <a:ext cx="8091469" cy="4551452"/>
          </a:xfrm>
          <a:prstGeom prst="rect">
            <a:avLst/>
          </a:prstGeom>
        </p:spPr>
      </p:pic>
      <p:sp>
        <p:nvSpPr>
          <p:cNvPr id="5" name="TextBox 4">
            <a:extLst>
              <a:ext uri="{FF2B5EF4-FFF2-40B4-BE49-F238E27FC236}">
                <a16:creationId xmlns:a16="http://schemas.microsoft.com/office/drawing/2014/main" id="{FEEED22A-2376-4CA2-83B0-6AD6A719A6D5}"/>
              </a:ext>
            </a:extLst>
          </p:cNvPr>
          <p:cNvSpPr txBox="1"/>
          <p:nvPr/>
        </p:nvSpPr>
        <p:spPr>
          <a:xfrm>
            <a:off x="501193" y="2071494"/>
            <a:ext cx="2967352" cy="3139321"/>
          </a:xfrm>
          <a:prstGeom prst="rect">
            <a:avLst/>
          </a:prstGeom>
          <a:noFill/>
        </p:spPr>
        <p:txBody>
          <a:bodyPr wrap="square" rtlCol="0">
            <a:spAutoFit/>
          </a:bodyPr>
          <a:lstStyle/>
          <a:p>
            <a:r>
              <a:rPr lang="en-GB" dirty="0">
                <a:solidFill>
                  <a:schemeClr val="bg1"/>
                </a:solidFill>
              </a:rPr>
              <a:t>The particles enter the TMP, but instead of recoiling, thanks to our patented technology revolving around the geometry of the rotor blades, the number of particles passing through the rotor assembly and into the exhaust is higher than what is achieved with an ordinary TMP.</a:t>
            </a:r>
          </a:p>
        </p:txBody>
      </p:sp>
      <p:sp>
        <p:nvSpPr>
          <p:cNvPr id="6" name="TextBox 5">
            <a:extLst>
              <a:ext uri="{FF2B5EF4-FFF2-40B4-BE49-F238E27FC236}">
                <a16:creationId xmlns:a16="http://schemas.microsoft.com/office/drawing/2014/main" id="{BDD6FBE6-F43D-4170-AACC-A32E8DF67732}"/>
              </a:ext>
            </a:extLst>
          </p:cNvPr>
          <p:cNvSpPr txBox="1"/>
          <p:nvPr/>
        </p:nvSpPr>
        <p:spPr>
          <a:xfrm>
            <a:off x="3917373" y="1553181"/>
            <a:ext cx="4072397" cy="646331"/>
          </a:xfrm>
          <a:prstGeom prst="rect">
            <a:avLst/>
          </a:prstGeom>
          <a:noFill/>
        </p:spPr>
        <p:txBody>
          <a:bodyPr wrap="none" rtlCol="0">
            <a:spAutoFit/>
          </a:bodyPr>
          <a:lstStyle/>
          <a:p>
            <a:r>
              <a:rPr lang="en-GB" i="1" dirty="0">
                <a:solidFill>
                  <a:schemeClr val="bg1"/>
                </a:solidFill>
              </a:rPr>
              <a:t>Watch the video of the process in action.</a:t>
            </a:r>
          </a:p>
          <a:p>
            <a:endParaRPr lang="en-GB" dirty="0"/>
          </a:p>
        </p:txBody>
      </p:sp>
    </p:spTree>
    <p:extLst>
      <p:ext uri="{BB962C8B-B14F-4D97-AF65-F5344CB8AC3E}">
        <p14:creationId xmlns:p14="http://schemas.microsoft.com/office/powerpoint/2010/main" val="31903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04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1F5FBCAD-EED6-4BCE-96D6-8637C969CD9A}"/>
              </a:ext>
            </a:extLst>
          </p:cNvPr>
          <p:cNvPicPr>
            <a:picLocks noChangeAspect="1"/>
          </p:cNvPicPr>
          <p:nvPr/>
        </p:nvPicPr>
        <p:blipFill rotWithShape="1">
          <a:blip r:embed="rId2">
            <a:extLst>
              <a:ext uri="{28A0092B-C50C-407E-A947-70E740481C1C}">
                <a14:useLocalDpi xmlns:a14="http://schemas.microsoft.com/office/drawing/2010/main" val="0"/>
              </a:ext>
            </a:extLst>
          </a:blip>
          <a:srcRect l="693" b="395"/>
          <a:stretch/>
        </p:blipFill>
        <p:spPr>
          <a:xfrm>
            <a:off x="0" y="1"/>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9170269"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Defect reduction – how to minimise particle formation</a:t>
            </a:r>
          </a:p>
        </p:txBody>
      </p:sp>
      <p:sp>
        <p:nvSpPr>
          <p:cNvPr id="22" name="Title 1">
            <a:extLst>
              <a:ext uri="{FF2B5EF4-FFF2-40B4-BE49-F238E27FC236}">
                <a16:creationId xmlns:a16="http://schemas.microsoft.com/office/drawing/2014/main" id="{12FFAF5C-DCF6-4A1B-BE1B-2B56E2CAE7BA}"/>
              </a:ext>
            </a:extLst>
          </p:cNvPr>
          <p:cNvSpPr txBox="1">
            <a:spLocks/>
          </p:cNvSpPr>
          <p:nvPr/>
        </p:nvSpPr>
        <p:spPr>
          <a:xfrm>
            <a:off x="534256" y="5126803"/>
            <a:ext cx="10257107" cy="11346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1800" dirty="0">
              <a:solidFill>
                <a:schemeClr val="bg1"/>
              </a:solidFill>
              <a:latin typeface="+mn-lt"/>
            </a:endParaRPr>
          </a:p>
          <a:p>
            <a:pPr algn="l"/>
            <a:endParaRPr lang="en-GB" sz="1800" dirty="0">
              <a:solidFill>
                <a:schemeClr val="bg1"/>
              </a:solidFill>
              <a:latin typeface="+mn-lt"/>
            </a:endParaRPr>
          </a:p>
          <a:p>
            <a:pPr algn="l"/>
            <a:r>
              <a:rPr lang="en-GB" sz="1800" dirty="0">
                <a:solidFill>
                  <a:schemeClr val="bg1"/>
                </a:solidFill>
                <a:latin typeface="+mn-lt"/>
              </a:rPr>
              <a:t>In addition, the water reacts with fluorine and plasma to form HF. The HF then reacts with alumina to form </a:t>
            </a:r>
            <a:r>
              <a:rPr lang="en-GB" sz="1800" dirty="0">
                <a:solidFill>
                  <a:schemeClr val="bg1"/>
                </a:solidFill>
              </a:rPr>
              <a:t>AlF</a:t>
            </a:r>
            <a:r>
              <a:rPr lang="en-GB" sz="1800" baseline="-25000" dirty="0">
                <a:solidFill>
                  <a:schemeClr val="bg1"/>
                </a:solidFill>
              </a:rPr>
              <a:t>3</a:t>
            </a:r>
            <a:r>
              <a:rPr lang="en-GB" sz="1800" dirty="0">
                <a:solidFill>
                  <a:schemeClr val="bg1"/>
                </a:solidFill>
                <a:latin typeface="+mn-lt"/>
              </a:rPr>
              <a:t>, regenerating the water – but </a:t>
            </a:r>
            <a:r>
              <a:rPr lang="en-GB" sz="1800" dirty="0">
                <a:solidFill>
                  <a:schemeClr val="bg1"/>
                </a:solidFill>
              </a:rPr>
              <a:t>AlF</a:t>
            </a:r>
            <a:r>
              <a:rPr lang="en-GB" sz="1800" baseline="-25000" dirty="0">
                <a:solidFill>
                  <a:schemeClr val="bg1"/>
                </a:solidFill>
              </a:rPr>
              <a:t>3</a:t>
            </a:r>
            <a:r>
              <a:rPr lang="en-GB" sz="1800" dirty="0">
                <a:solidFill>
                  <a:schemeClr val="bg1"/>
                </a:solidFill>
                <a:latin typeface="+mn-lt"/>
              </a:rPr>
              <a:t> is also a primary constituent of the residual particles in the chamber. Removing water therefore would not only allow us to get to the base chamber pressure needed, but also to remove one of the sources for the formation of </a:t>
            </a:r>
            <a:r>
              <a:rPr lang="en-GB" sz="1800" dirty="0">
                <a:solidFill>
                  <a:schemeClr val="bg1"/>
                </a:solidFill>
              </a:rPr>
              <a:t>AlF</a:t>
            </a:r>
            <a:r>
              <a:rPr lang="en-GB" sz="1800" baseline="-25000" dirty="0">
                <a:solidFill>
                  <a:schemeClr val="bg1"/>
                </a:solidFill>
              </a:rPr>
              <a:t>3</a:t>
            </a:r>
            <a:r>
              <a:rPr lang="en-GB" sz="1800" dirty="0">
                <a:solidFill>
                  <a:schemeClr val="bg1"/>
                </a:solidFill>
                <a:latin typeface="+mn-lt"/>
              </a:rPr>
              <a:t>.</a:t>
            </a:r>
          </a:p>
        </p:txBody>
      </p:sp>
      <p:sp>
        <p:nvSpPr>
          <p:cNvPr id="2" name="TextBox 1">
            <a:extLst>
              <a:ext uri="{FF2B5EF4-FFF2-40B4-BE49-F238E27FC236}">
                <a16:creationId xmlns:a16="http://schemas.microsoft.com/office/drawing/2014/main" id="{1E00D572-7763-497B-A70E-31E8007B98AC}"/>
              </a:ext>
            </a:extLst>
          </p:cNvPr>
          <p:cNvSpPr txBox="1"/>
          <p:nvPr/>
        </p:nvSpPr>
        <p:spPr>
          <a:xfrm>
            <a:off x="534256" y="1428108"/>
            <a:ext cx="184731" cy="369332"/>
          </a:xfrm>
          <a:prstGeom prst="rect">
            <a:avLst/>
          </a:prstGeom>
          <a:noFill/>
        </p:spPr>
        <p:txBody>
          <a:bodyPr wrap="none" rtlCol="0">
            <a:spAutoFit/>
          </a:bodyPr>
          <a:lstStyle/>
          <a:p>
            <a:endParaRPr lang="en-GB" dirty="0"/>
          </a:p>
        </p:txBody>
      </p:sp>
      <p:sp>
        <p:nvSpPr>
          <p:cNvPr id="4" name="TextBox 3">
            <a:extLst>
              <a:ext uri="{FF2B5EF4-FFF2-40B4-BE49-F238E27FC236}">
                <a16:creationId xmlns:a16="http://schemas.microsoft.com/office/drawing/2014/main" id="{00EE1A73-C6C9-4230-BB5D-4863BA4F5F78}"/>
              </a:ext>
            </a:extLst>
          </p:cNvPr>
          <p:cNvSpPr txBox="1"/>
          <p:nvPr/>
        </p:nvSpPr>
        <p:spPr>
          <a:xfrm>
            <a:off x="534256" y="1584380"/>
            <a:ext cx="8237511" cy="646331"/>
          </a:xfrm>
          <a:prstGeom prst="rect">
            <a:avLst/>
          </a:prstGeom>
          <a:noFill/>
        </p:spPr>
        <p:txBody>
          <a:bodyPr wrap="none" rtlCol="0">
            <a:spAutoFit/>
          </a:bodyPr>
          <a:lstStyle/>
          <a:p>
            <a:r>
              <a:rPr lang="en-GB" dirty="0">
                <a:solidFill>
                  <a:schemeClr val="bg1"/>
                </a:solidFill>
              </a:rPr>
              <a:t>One way to minimise particle formation is to reduce the water vapour in the chamber.</a:t>
            </a:r>
          </a:p>
          <a:p>
            <a:endParaRPr lang="en-GB" dirty="0"/>
          </a:p>
        </p:txBody>
      </p:sp>
      <p:sp>
        <p:nvSpPr>
          <p:cNvPr id="5" name="TextBox 4">
            <a:extLst>
              <a:ext uri="{FF2B5EF4-FFF2-40B4-BE49-F238E27FC236}">
                <a16:creationId xmlns:a16="http://schemas.microsoft.com/office/drawing/2014/main" id="{8F488C88-24F7-476F-9192-3AD2A9733957}"/>
              </a:ext>
            </a:extLst>
          </p:cNvPr>
          <p:cNvSpPr txBox="1"/>
          <p:nvPr/>
        </p:nvSpPr>
        <p:spPr>
          <a:xfrm>
            <a:off x="534256" y="2255227"/>
            <a:ext cx="5804899" cy="2862322"/>
          </a:xfrm>
          <a:prstGeom prst="rect">
            <a:avLst/>
          </a:prstGeom>
          <a:noFill/>
        </p:spPr>
        <p:txBody>
          <a:bodyPr wrap="square" rtlCol="0">
            <a:spAutoFit/>
          </a:bodyPr>
          <a:lstStyle/>
          <a:p>
            <a:r>
              <a:rPr lang="en-GB" dirty="0">
                <a:solidFill>
                  <a:schemeClr val="bg1"/>
                </a:solidFill>
              </a:rPr>
              <a:t>Firstly, this is needed to achieve the lower pressures in the mTorr range for the process. Water is notoriously difficult to pump compared to other gases because it tends to stick to surfaces rather than bounce off of them, on top of the fact that the porous ceramic surfaces in the chamber tend to absorb and retain high amounts of water vapour. In light of that, an effective way to remove water vapour from the chamber is very important just to attain the process pressures that you need.</a:t>
            </a:r>
          </a:p>
          <a:p>
            <a:endParaRPr lang="en-GB" dirty="0"/>
          </a:p>
        </p:txBody>
      </p:sp>
      <p:grpSp>
        <p:nvGrpSpPr>
          <p:cNvPr id="12" name="Group 11">
            <a:extLst>
              <a:ext uri="{FF2B5EF4-FFF2-40B4-BE49-F238E27FC236}">
                <a16:creationId xmlns:a16="http://schemas.microsoft.com/office/drawing/2014/main" id="{9E1D2F9E-875F-4EA7-B4C8-25F5FED86240}"/>
              </a:ext>
            </a:extLst>
          </p:cNvPr>
          <p:cNvGrpSpPr/>
          <p:nvPr/>
        </p:nvGrpSpPr>
        <p:grpSpPr>
          <a:xfrm>
            <a:off x="6683868" y="2912741"/>
            <a:ext cx="4873284" cy="1032517"/>
            <a:chOff x="2479729" y="4452833"/>
            <a:chExt cx="6761861" cy="1032517"/>
          </a:xfrm>
        </p:grpSpPr>
        <p:sp>
          <p:nvSpPr>
            <p:cNvPr id="13" name="Rectangle: Rounded Corners 76">
              <a:extLst>
                <a:ext uri="{FF2B5EF4-FFF2-40B4-BE49-F238E27FC236}">
                  <a16:creationId xmlns:a16="http://schemas.microsoft.com/office/drawing/2014/main" id="{40931024-1BA4-40FF-8A80-21104BDD7FD7}"/>
                </a:ext>
              </a:extLst>
            </p:cNvPr>
            <p:cNvSpPr/>
            <p:nvPr/>
          </p:nvSpPr>
          <p:spPr bwMode="gray">
            <a:xfrm>
              <a:off x="2479729" y="4452833"/>
              <a:ext cx="6761861" cy="103251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4" name="Rectangle: Rounded Corners 76">
              <a:extLst>
                <a:ext uri="{FF2B5EF4-FFF2-40B4-BE49-F238E27FC236}">
                  <a16:creationId xmlns:a16="http://schemas.microsoft.com/office/drawing/2014/main" id="{5DA71694-0B7D-4016-86A5-CE9DDC1CA731}"/>
                </a:ext>
              </a:extLst>
            </p:cNvPr>
            <p:cNvSpPr/>
            <p:nvPr/>
          </p:nvSpPr>
          <p:spPr bwMode="gray">
            <a:xfrm>
              <a:off x="2536273" y="4497819"/>
              <a:ext cx="6648773" cy="944886"/>
            </a:xfrm>
            <a:prstGeom prst="rect">
              <a:avLst/>
            </a:prstGeom>
            <a:solidFill>
              <a:schemeClr val="tx2">
                <a:lumMod val="20000"/>
                <a:lumOff val="8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grpSp>
      <p:sp>
        <p:nvSpPr>
          <p:cNvPr id="15" name="TextBox 14">
            <a:extLst>
              <a:ext uri="{FF2B5EF4-FFF2-40B4-BE49-F238E27FC236}">
                <a16:creationId xmlns:a16="http://schemas.microsoft.com/office/drawing/2014/main" id="{68B0FCE7-2139-44DD-A3A6-90C39C95D208}"/>
              </a:ext>
            </a:extLst>
          </p:cNvPr>
          <p:cNvSpPr txBox="1"/>
          <p:nvPr/>
        </p:nvSpPr>
        <p:spPr bwMode="gray">
          <a:xfrm>
            <a:off x="6908315" y="3178161"/>
            <a:ext cx="1189748" cy="501676"/>
          </a:xfrm>
          <a:prstGeom prst="rect">
            <a:avLst/>
          </a:prstGeom>
          <a:noFill/>
        </p:spPr>
        <p:txBody>
          <a:bodyPr wrap="none" rtlCol="0">
            <a:spAutoFit/>
          </a:bodyPr>
          <a:lstStyle/>
          <a:p>
            <a:pPr algn="ctr">
              <a:lnSpc>
                <a:spcPct val="95000"/>
              </a:lnSpc>
              <a:spcBef>
                <a:spcPts val="400"/>
              </a:spcBef>
            </a:pPr>
            <a:r>
              <a:rPr lang="en-US" sz="1400" b="1" dirty="0"/>
              <a:t>Lower Base</a:t>
            </a:r>
            <a:br>
              <a:rPr lang="en-US" sz="1400" b="1" dirty="0"/>
            </a:br>
            <a:r>
              <a:rPr lang="en-US" sz="1400" b="1" dirty="0"/>
              <a:t>Pressure</a:t>
            </a:r>
            <a:endParaRPr lang="en-US" sz="2400" dirty="0"/>
          </a:p>
        </p:txBody>
      </p:sp>
      <p:sp>
        <p:nvSpPr>
          <p:cNvPr id="16" name="TextBox 15">
            <a:extLst>
              <a:ext uri="{FF2B5EF4-FFF2-40B4-BE49-F238E27FC236}">
                <a16:creationId xmlns:a16="http://schemas.microsoft.com/office/drawing/2014/main" id="{5AA9405A-F339-49AA-B34E-8E320B298D1A}"/>
              </a:ext>
            </a:extLst>
          </p:cNvPr>
          <p:cNvSpPr txBox="1"/>
          <p:nvPr/>
        </p:nvSpPr>
        <p:spPr bwMode="gray">
          <a:xfrm>
            <a:off x="9380735" y="3061205"/>
            <a:ext cx="1893467" cy="706347"/>
          </a:xfrm>
          <a:prstGeom prst="rect">
            <a:avLst/>
          </a:prstGeom>
          <a:noFill/>
        </p:spPr>
        <p:txBody>
          <a:bodyPr wrap="none" rtlCol="0">
            <a:spAutoFit/>
          </a:bodyPr>
          <a:lstStyle/>
          <a:p>
            <a:pPr algn="ctr">
              <a:lnSpc>
                <a:spcPct val="95000"/>
              </a:lnSpc>
              <a:spcBef>
                <a:spcPts val="400"/>
              </a:spcBef>
            </a:pPr>
            <a:r>
              <a:rPr lang="en-US" sz="1400" b="1" dirty="0"/>
              <a:t>Less Contamination</a:t>
            </a:r>
            <a:br>
              <a:rPr lang="en-US" sz="1400" b="1" dirty="0"/>
            </a:br>
            <a:r>
              <a:rPr lang="en-US" sz="1400" b="1" dirty="0"/>
              <a:t>but Longer </a:t>
            </a:r>
            <a:br>
              <a:rPr lang="en-US" sz="1400" b="1" dirty="0"/>
            </a:br>
            <a:r>
              <a:rPr lang="en-US" sz="1400" b="1" dirty="0"/>
              <a:t>pumpdown times</a:t>
            </a:r>
          </a:p>
        </p:txBody>
      </p:sp>
      <p:sp>
        <p:nvSpPr>
          <p:cNvPr id="17" name="Right Arrow 13">
            <a:extLst>
              <a:ext uri="{FF2B5EF4-FFF2-40B4-BE49-F238E27FC236}">
                <a16:creationId xmlns:a16="http://schemas.microsoft.com/office/drawing/2014/main" id="{2DC05A07-5C2A-414F-BBD8-E20BAF4BD8D0}"/>
              </a:ext>
            </a:extLst>
          </p:cNvPr>
          <p:cNvSpPr/>
          <p:nvPr/>
        </p:nvSpPr>
        <p:spPr>
          <a:xfrm>
            <a:off x="8281759" y="3265878"/>
            <a:ext cx="1058224" cy="3300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spTree>
    <p:extLst>
      <p:ext uri="{BB962C8B-B14F-4D97-AF65-F5344CB8AC3E}">
        <p14:creationId xmlns:p14="http://schemas.microsoft.com/office/powerpoint/2010/main" val="423871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5" grpId="0"/>
      <p:bldP spid="15" grpId="0"/>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1F5FBCAD-EED6-4BCE-96D6-8637C969CD9A}"/>
              </a:ext>
            </a:extLst>
          </p:cNvPr>
          <p:cNvPicPr>
            <a:picLocks noChangeAspect="1"/>
          </p:cNvPicPr>
          <p:nvPr/>
        </p:nvPicPr>
        <p:blipFill rotWithShape="1">
          <a:blip r:embed="rId3">
            <a:extLst>
              <a:ext uri="{28A0092B-C50C-407E-A947-70E740481C1C}">
                <a14:useLocalDpi xmlns:a14="http://schemas.microsoft.com/office/drawing/2010/main" val="0"/>
              </a:ext>
            </a:extLst>
          </a:blip>
          <a:srcRect l="693" b="395"/>
          <a:stretch/>
        </p:blipFill>
        <p:spPr>
          <a:xfrm>
            <a:off x="0" y="1"/>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9170269"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Defect reduction – how to minimise particle formation</a:t>
            </a:r>
          </a:p>
        </p:txBody>
      </p:sp>
      <p:sp>
        <p:nvSpPr>
          <p:cNvPr id="2" name="TextBox 1">
            <a:extLst>
              <a:ext uri="{FF2B5EF4-FFF2-40B4-BE49-F238E27FC236}">
                <a16:creationId xmlns:a16="http://schemas.microsoft.com/office/drawing/2014/main" id="{1E00D572-7763-497B-A70E-31E8007B98AC}"/>
              </a:ext>
            </a:extLst>
          </p:cNvPr>
          <p:cNvSpPr txBox="1"/>
          <p:nvPr/>
        </p:nvSpPr>
        <p:spPr>
          <a:xfrm>
            <a:off x="534256" y="1428108"/>
            <a:ext cx="184731" cy="369332"/>
          </a:xfrm>
          <a:prstGeom prst="rect">
            <a:avLst/>
          </a:prstGeom>
          <a:noFill/>
        </p:spPr>
        <p:txBody>
          <a:bodyPr wrap="none" rtlCol="0">
            <a:spAutoFit/>
          </a:bodyPr>
          <a:lstStyle/>
          <a:p>
            <a:endParaRPr lang="en-GB" dirty="0"/>
          </a:p>
        </p:txBody>
      </p:sp>
      <p:sp>
        <p:nvSpPr>
          <p:cNvPr id="4" name="TextBox 3">
            <a:extLst>
              <a:ext uri="{FF2B5EF4-FFF2-40B4-BE49-F238E27FC236}">
                <a16:creationId xmlns:a16="http://schemas.microsoft.com/office/drawing/2014/main" id="{00EE1A73-C6C9-4230-BB5D-4863BA4F5F78}"/>
              </a:ext>
            </a:extLst>
          </p:cNvPr>
          <p:cNvSpPr txBox="1"/>
          <p:nvPr/>
        </p:nvSpPr>
        <p:spPr>
          <a:xfrm>
            <a:off x="493159" y="1303748"/>
            <a:ext cx="11205681" cy="923330"/>
          </a:xfrm>
          <a:prstGeom prst="rect">
            <a:avLst/>
          </a:prstGeom>
          <a:noFill/>
        </p:spPr>
        <p:txBody>
          <a:bodyPr wrap="square" rtlCol="0">
            <a:spAutoFit/>
          </a:bodyPr>
          <a:lstStyle/>
          <a:p>
            <a:r>
              <a:rPr lang="en-GB" dirty="0">
                <a:solidFill>
                  <a:schemeClr val="bg1"/>
                </a:solidFill>
              </a:rPr>
              <a:t>We can do this effectively by adding a cryogenic water pump in series with the TMP. This is another trapping mechanism, similar to what is used in conventional cryopumps with cooling surfaces that will condense and retain water.</a:t>
            </a:r>
            <a:endParaRPr lang="en-GB" dirty="0"/>
          </a:p>
        </p:txBody>
      </p:sp>
      <p:sp>
        <p:nvSpPr>
          <p:cNvPr id="20" name="TextBox 19">
            <a:extLst>
              <a:ext uri="{FF2B5EF4-FFF2-40B4-BE49-F238E27FC236}">
                <a16:creationId xmlns:a16="http://schemas.microsoft.com/office/drawing/2014/main" id="{A4CF9A27-5703-48AC-AE4E-78524B220710}"/>
              </a:ext>
            </a:extLst>
          </p:cNvPr>
          <p:cNvSpPr txBox="1"/>
          <p:nvPr/>
        </p:nvSpPr>
        <p:spPr bwMode="gray">
          <a:xfrm>
            <a:off x="850535" y="3068756"/>
            <a:ext cx="3271711" cy="369332"/>
          </a:xfrm>
          <a:prstGeom prst="rect">
            <a:avLst/>
          </a:prstGeom>
          <a:noFill/>
        </p:spPr>
        <p:txBody>
          <a:bodyPr wrap="square" rtlCol="0" anchor="t">
            <a:spAutoFit/>
          </a:bodyPr>
          <a:lstStyle/>
          <a:p>
            <a:pPr>
              <a:spcAft>
                <a:spcPts val="1200"/>
              </a:spcAft>
            </a:pPr>
            <a:r>
              <a:rPr lang="en-US" dirty="0">
                <a:solidFill>
                  <a:schemeClr val="bg1"/>
                </a:solidFill>
                <a:latin typeface="Calibri"/>
                <a:cs typeface="Calibri"/>
              </a:rPr>
              <a:t>Minimize H</a:t>
            </a:r>
            <a:r>
              <a:rPr lang="en-US" baseline="-25000" dirty="0">
                <a:solidFill>
                  <a:schemeClr val="bg1"/>
                </a:solidFill>
                <a:latin typeface="Calibri"/>
                <a:cs typeface="Calibri"/>
              </a:rPr>
              <a:t>2</a:t>
            </a:r>
            <a:r>
              <a:rPr lang="en-US" dirty="0">
                <a:solidFill>
                  <a:schemeClr val="bg1"/>
                </a:solidFill>
                <a:latin typeface="Calibri"/>
                <a:cs typeface="Calibri"/>
              </a:rPr>
              <a:t>O partial pressure</a:t>
            </a:r>
          </a:p>
        </p:txBody>
      </p:sp>
      <p:pic>
        <p:nvPicPr>
          <p:cNvPr id="23" name="Graphic 22">
            <a:extLst>
              <a:ext uri="{FF2B5EF4-FFF2-40B4-BE49-F238E27FC236}">
                <a16:creationId xmlns:a16="http://schemas.microsoft.com/office/drawing/2014/main" id="{EA48551C-DA7A-45AC-8B50-7E6722A079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256" y="3125627"/>
            <a:ext cx="228771" cy="228771"/>
          </a:xfrm>
          <a:prstGeom prst="rect">
            <a:avLst/>
          </a:prstGeom>
        </p:spPr>
      </p:pic>
      <p:pic>
        <p:nvPicPr>
          <p:cNvPr id="24" name="Graphic 23">
            <a:extLst>
              <a:ext uri="{FF2B5EF4-FFF2-40B4-BE49-F238E27FC236}">
                <a16:creationId xmlns:a16="http://schemas.microsoft.com/office/drawing/2014/main" id="{B9659A7B-B1FF-4F02-9DF6-2302C2010C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256" y="5155257"/>
            <a:ext cx="228771" cy="228771"/>
          </a:xfrm>
          <a:prstGeom prst="rect">
            <a:avLst/>
          </a:prstGeom>
        </p:spPr>
      </p:pic>
      <p:pic>
        <p:nvPicPr>
          <p:cNvPr id="25" name="Graphic 24">
            <a:extLst>
              <a:ext uri="{FF2B5EF4-FFF2-40B4-BE49-F238E27FC236}">
                <a16:creationId xmlns:a16="http://schemas.microsoft.com/office/drawing/2014/main" id="{9D0C721B-A107-4A84-8AAC-DB95F2395E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256" y="3531553"/>
            <a:ext cx="228771" cy="228771"/>
          </a:xfrm>
          <a:prstGeom prst="rect">
            <a:avLst/>
          </a:prstGeom>
        </p:spPr>
      </p:pic>
      <p:pic>
        <p:nvPicPr>
          <p:cNvPr id="26" name="Graphic 25">
            <a:extLst>
              <a:ext uri="{FF2B5EF4-FFF2-40B4-BE49-F238E27FC236}">
                <a16:creationId xmlns:a16="http://schemas.microsoft.com/office/drawing/2014/main" id="{01522E6D-18B1-4436-B494-B66CE94AC7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256" y="3937479"/>
            <a:ext cx="228771" cy="228771"/>
          </a:xfrm>
          <a:prstGeom prst="rect">
            <a:avLst/>
          </a:prstGeom>
        </p:spPr>
      </p:pic>
      <p:pic>
        <p:nvPicPr>
          <p:cNvPr id="27" name="Graphic 26">
            <a:extLst>
              <a:ext uri="{FF2B5EF4-FFF2-40B4-BE49-F238E27FC236}">
                <a16:creationId xmlns:a16="http://schemas.microsoft.com/office/drawing/2014/main" id="{C41BE196-CC03-4A75-9410-0506E88188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256" y="4343405"/>
            <a:ext cx="228771" cy="228771"/>
          </a:xfrm>
          <a:prstGeom prst="rect">
            <a:avLst/>
          </a:prstGeom>
        </p:spPr>
      </p:pic>
      <p:pic>
        <p:nvPicPr>
          <p:cNvPr id="28" name="Graphic 27">
            <a:extLst>
              <a:ext uri="{FF2B5EF4-FFF2-40B4-BE49-F238E27FC236}">
                <a16:creationId xmlns:a16="http://schemas.microsoft.com/office/drawing/2014/main" id="{B3F4EC5E-A3BC-4771-95D1-E01B3BD9D6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256" y="4749331"/>
            <a:ext cx="228771" cy="228771"/>
          </a:xfrm>
          <a:prstGeom prst="rect">
            <a:avLst/>
          </a:prstGeom>
        </p:spPr>
      </p:pic>
      <p:pic>
        <p:nvPicPr>
          <p:cNvPr id="6" name="Picture 5" descr="Chart, diagram&#10;&#10;Description automatically generated">
            <a:extLst>
              <a:ext uri="{FF2B5EF4-FFF2-40B4-BE49-F238E27FC236}">
                <a16:creationId xmlns:a16="http://schemas.microsoft.com/office/drawing/2014/main" id="{7E9C821E-64C9-432F-BA15-EDEAA40547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179" y="2630644"/>
            <a:ext cx="7875284" cy="3425521"/>
          </a:xfrm>
          <a:prstGeom prst="rect">
            <a:avLst/>
          </a:prstGeom>
        </p:spPr>
      </p:pic>
      <p:sp>
        <p:nvSpPr>
          <p:cNvPr id="7" name="TextBox 6">
            <a:extLst>
              <a:ext uri="{FF2B5EF4-FFF2-40B4-BE49-F238E27FC236}">
                <a16:creationId xmlns:a16="http://schemas.microsoft.com/office/drawing/2014/main" id="{2B8F0038-606B-4B52-A80D-3FB8AAC38E81}"/>
              </a:ext>
            </a:extLst>
          </p:cNvPr>
          <p:cNvSpPr txBox="1"/>
          <p:nvPr/>
        </p:nvSpPr>
        <p:spPr>
          <a:xfrm>
            <a:off x="850535" y="5084976"/>
            <a:ext cx="1470467" cy="369332"/>
          </a:xfrm>
          <a:prstGeom prst="rect">
            <a:avLst/>
          </a:prstGeom>
          <a:noFill/>
        </p:spPr>
        <p:txBody>
          <a:bodyPr wrap="none" rtlCol="0">
            <a:spAutoFit/>
          </a:bodyPr>
          <a:lstStyle/>
          <a:p>
            <a:r>
              <a:rPr lang="en-US" dirty="0">
                <a:solidFill>
                  <a:schemeClr val="bg1"/>
                </a:solidFill>
                <a:cs typeface="Calibri"/>
              </a:rPr>
              <a:t>Increase yield</a:t>
            </a:r>
          </a:p>
        </p:txBody>
      </p:sp>
      <p:sp>
        <p:nvSpPr>
          <p:cNvPr id="8" name="TextBox 7">
            <a:extLst>
              <a:ext uri="{FF2B5EF4-FFF2-40B4-BE49-F238E27FC236}">
                <a16:creationId xmlns:a16="http://schemas.microsoft.com/office/drawing/2014/main" id="{FB813466-D383-43CC-A66C-D88E100E9685}"/>
              </a:ext>
            </a:extLst>
          </p:cNvPr>
          <p:cNvSpPr txBox="1"/>
          <p:nvPr/>
        </p:nvSpPr>
        <p:spPr>
          <a:xfrm>
            <a:off x="850535" y="4685027"/>
            <a:ext cx="2223171" cy="646331"/>
          </a:xfrm>
          <a:prstGeom prst="rect">
            <a:avLst/>
          </a:prstGeom>
          <a:noFill/>
        </p:spPr>
        <p:txBody>
          <a:bodyPr wrap="square" rtlCol="0">
            <a:spAutoFit/>
          </a:bodyPr>
          <a:lstStyle/>
          <a:p>
            <a:r>
              <a:rPr lang="en-US" dirty="0">
                <a:solidFill>
                  <a:schemeClr val="bg1"/>
                </a:solidFill>
                <a:cs typeface="Calibri"/>
              </a:rPr>
              <a:t>Improve defectivity</a:t>
            </a:r>
          </a:p>
          <a:p>
            <a:endParaRPr lang="en-GB" dirty="0"/>
          </a:p>
        </p:txBody>
      </p:sp>
      <p:sp>
        <p:nvSpPr>
          <p:cNvPr id="9" name="TextBox 8">
            <a:extLst>
              <a:ext uri="{FF2B5EF4-FFF2-40B4-BE49-F238E27FC236}">
                <a16:creationId xmlns:a16="http://schemas.microsoft.com/office/drawing/2014/main" id="{60AD5956-E48C-428E-BCDA-F318893F9335}"/>
              </a:ext>
            </a:extLst>
          </p:cNvPr>
          <p:cNvSpPr txBox="1"/>
          <p:nvPr/>
        </p:nvSpPr>
        <p:spPr>
          <a:xfrm>
            <a:off x="850535" y="4285078"/>
            <a:ext cx="2318199" cy="646331"/>
          </a:xfrm>
          <a:prstGeom prst="rect">
            <a:avLst/>
          </a:prstGeom>
          <a:noFill/>
        </p:spPr>
        <p:txBody>
          <a:bodyPr wrap="none" rtlCol="0">
            <a:spAutoFit/>
          </a:bodyPr>
          <a:lstStyle/>
          <a:p>
            <a:r>
              <a:rPr lang="en-US" dirty="0">
                <a:solidFill>
                  <a:schemeClr val="bg1"/>
                </a:solidFill>
                <a:cs typeface="Calibri"/>
              </a:rPr>
              <a:t>Reduce particle counts</a:t>
            </a:r>
          </a:p>
          <a:p>
            <a:endParaRPr lang="en-GB" dirty="0"/>
          </a:p>
        </p:txBody>
      </p:sp>
      <p:sp>
        <p:nvSpPr>
          <p:cNvPr id="10" name="TextBox 9">
            <a:extLst>
              <a:ext uri="{FF2B5EF4-FFF2-40B4-BE49-F238E27FC236}">
                <a16:creationId xmlns:a16="http://schemas.microsoft.com/office/drawing/2014/main" id="{59B15A96-18F3-452D-B58F-6BB599869F8F}"/>
              </a:ext>
            </a:extLst>
          </p:cNvPr>
          <p:cNvSpPr txBox="1"/>
          <p:nvPr/>
        </p:nvSpPr>
        <p:spPr>
          <a:xfrm>
            <a:off x="850535" y="3873708"/>
            <a:ext cx="2016258" cy="646331"/>
          </a:xfrm>
          <a:prstGeom prst="rect">
            <a:avLst/>
          </a:prstGeom>
          <a:noFill/>
        </p:spPr>
        <p:txBody>
          <a:bodyPr wrap="none" rtlCol="0">
            <a:spAutoFit/>
          </a:bodyPr>
          <a:lstStyle/>
          <a:p>
            <a:r>
              <a:rPr lang="en-US" dirty="0">
                <a:solidFill>
                  <a:schemeClr val="bg1"/>
                </a:solidFill>
                <a:cs typeface="Calibri"/>
              </a:rPr>
              <a:t>Shorten cycle times</a:t>
            </a:r>
          </a:p>
          <a:p>
            <a:endParaRPr lang="en-GB" dirty="0"/>
          </a:p>
        </p:txBody>
      </p:sp>
      <p:sp>
        <p:nvSpPr>
          <p:cNvPr id="11" name="TextBox 10">
            <a:extLst>
              <a:ext uri="{FF2B5EF4-FFF2-40B4-BE49-F238E27FC236}">
                <a16:creationId xmlns:a16="http://schemas.microsoft.com/office/drawing/2014/main" id="{99382159-5CFC-4526-928F-34DAF119F621}"/>
              </a:ext>
            </a:extLst>
          </p:cNvPr>
          <p:cNvSpPr txBox="1"/>
          <p:nvPr/>
        </p:nvSpPr>
        <p:spPr>
          <a:xfrm>
            <a:off x="850535" y="3468049"/>
            <a:ext cx="2113720" cy="646331"/>
          </a:xfrm>
          <a:prstGeom prst="rect">
            <a:avLst/>
          </a:prstGeom>
          <a:noFill/>
        </p:spPr>
        <p:txBody>
          <a:bodyPr wrap="none" rtlCol="0">
            <a:spAutoFit/>
          </a:bodyPr>
          <a:lstStyle/>
          <a:p>
            <a:r>
              <a:rPr lang="en-US" dirty="0">
                <a:solidFill>
                  <a:schemeClr val="bg1"/>
                </a:solidFill>
                <a:cs typeface="Calibri"/>
              </a:rPr>
              <a:t>Lower base pressure</a:t>
            </a:r>
          </a:p>
          <a:p>
            <a:endParaRPr lang="en-GB" dirty="0"/>
          </a:p>
        </p:txBody>
      </p:sp>
    </p:spTree>
    <p:extLst>
      <p:ext uri="{BB962C8B-B14F-4D97-AF65-F5344CB8AC3E}">
        <p14:creationId xmlns:p14="http://schemas.microsoft.com/office/powerpoint/2010/main" val="22741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1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1000"/>
                                        <p:tgtEl>
                                          <p:spTgt spid="23"/>
                                        </p:tgtEl>
                                      </p:cBhvr>
                                    </p:animEffect>
                                  </p:childTnLst>
                                </p:cTn>
                              </p:par>
                              <p:par>
                                <p:cTn id="19" presetID="22" presetClass="entr" presetSubtype="4" fill="hold" nodeType="withEffect">
                                  <p:stCondLst>
                                    <p:cond delay="125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1000"/>
                                        <p:tgtEl>
                                          <p:spTgt spid="24"/>
                                        </p:tgtEl>
                                      </p:cBhvr>
                                    </p:animEffect>
                                  </p:childTnLst>
                                </p:cTn>
                              </p:par>
                              <p:par>
                                <p:cTn id="22" presetID="22" presetClass="entr" presetSubtype="4" fill="hold" nodeType="withEffect">
                                  <p:stCondLst>
                                    <p:cond delay="25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1000"/>
                                        <p:tgtEl>
                                          <p:spTgt spid="25"/>
                                        </p:tgtEl>
                                      </p:cBhvr>
                                    </p:animEffect>
                                  </p:childTnLst>
                                </p:cTn>
                              </p:par>
                              <p:par>
                                <p:cTn id="25" presetID="22" presetClass="entr" presetSubtype="4" fill="hold" nodeType="with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1000"/>
                                        <p:tgtEl>
                                          <p:spTgt spid="26"/>
                                        </p:tgtEl>
                                      </p:cBhvr>
                                    </p:animEffect>
                                  </p:childTnLst>
                                </p:cTn>
                              </p:par>
                              <p:par>
                                <p:cTn id="28" presetID="22" presetClass="entr" presetSubtype="4" fill="hold" nodeType="withEffect">
                                  <p:stCondLst>
                                    <p:cond delay="75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1000"/>
                                        <p:tgtEl>
                                          <p:spTgt spid="27"/>
                                        </p:tgtEl>
                                      </p:cBhvr>
                                    </p:animEffect>
                                  </p:childTnLst>
                                </p:cTn>
                              </p:par>
                              <p:par>
                                <p:cTn id="31" presetID="22" presetClass="entr" presetSubtype="4" fill="hold" nodeType="withEffect">
                                  <p:stCondLst>
                                    <p:cond delay="100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1000"/>
                                        <p:tgtEl>
                                          <p:spTgt spid="28"/>
                                        </p:tgtEl>
                                      </p:cBhvr>
                                    </p:animEffect>
                                  </p:childTnLst>
                                </p:cTn>
                              </p:par>
                              <p:par>
                                <p:cTn id="34" presetID="22" presetClass="entr" presetSubtype="4" fill="hold" grpId="0" nodeType="withEffect">
                                  <p:stCondLst>
                                    <p:cond delay="125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1000"/>
                                        <p:tgtEl>
                                          <p:spTgt spid="7"/>
                                        </p:tgtEl>
                                      </p:cBhvr>
                                    </p:animEffect>
                                  </p:childTnLst>
                                </p:cTn>
                              </p:par>
                              <p:par>
                                <p:cTn id="37" presetID="22" presetClass="entr" presetSubtype="4" fill="hold" grpId="0" nodeType="withEffect">
                                  <p:stCondLst>
                                    <p:cond delay="100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1000"/>
                                        <p:tgtEl>
                                          <p:spTgt spid="8"/>
                                        </p:tgtEl>
                                      </p:cBhvr>
                                    </p:animEffect>
                                  </p:childTnLst>
                                </p:cTn>
                              </p:par>
                              <p:par>
                                <p:cTn id="40" presetID="22" presetClass="entr" presetSubtype="4" fill="hold" grpId="0" nodeType="withEffect">
                                  <p:stCondLst>
                                    <p:cond delay="75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1000"/>
                                        <p:tgtEl>
                                          <p:spTgt spid="9"/>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1000"/>
                                        <p:tgtEl>
                                          <p:spTgt spid="10"/>
                                        </p:tgtEl>
                                      </p:cBhvr>
                                    </p:animEffect>
                                  </p:childTnLst>
                                </p:cTn>
                              </p:par>
                              <p:par>
                                <p:cTn id="46" presetID="22" presetClass="entr" presetSubtype="4" fill="hold" grpId="0" nodeType="withEffect">
                                  <p:stCondLst>
                                    <p:cond delay="25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418A59-E677-4903-9AED-4621ABA2090E}"/>
              </a:ext>
            </a:extLst>
          </p:cNvPr>
          <p:cNvPicPr>
            <a:picLocks noChangeAspect="1"/>
          </p:cNvPicPr>
          <p:nvPr/>
        </p:nvPicPr>
        <p:blipFill rotWithShape="1">
          <a:blip r:embed="rId2">
            <a:extLst>
              <a:ext uri="{28A0092B-C50C-407E-A947-70E740481C1C}">
                <a14:useLocalDpi xmlns:a14="http://schemas.microsoft.com/office/drawing/2010/main" val="0"/>
              </a:ext>
            </a:extLst>
          </a:blip>
          <a:srcRect l="658" t="658"/>
          <a:stretch/>
        </p:blipFill>
        <p:spPr>
          <a:xfrm>
            <a:off x="0" y="0"/>
            <a:ext cx="12192000" cy="6858000"/>
          </a:xfrm>
          <a:prstGeom prst="rect">
            <a:avLst/>
          </a:prstGeom>
        </p:spPr>
      </p:pic>
      <p:sp>
        <p:nvSpPr>
          <p:cNvPr id="18" name="TextBox 17">
            <a:extLst>
              <a:ext uri="{FF2B5EF4-FFF2-40B4-BE49-F238E27FC236}">
                <a16:creationId xmlns:a16="http://schemas.microsoft.com/office/drawing/2014/main" id="{EAFFE426-010C-48E5-AAFD-20315963F814}"/>
              </a:ext>
            </a:extLst>
          </p:cNvPr>
          <p:cNvSpPr txBox="1"/>
          <p:nvPr/>
        </p:nvSpPr>
        <p:spPr>
          <a:xfrm>
            <a:off x="626180" y="1105937"/>
            <a:ext cx="10229662" cy="2862322"/>
          </a:xfrm>
          <a:prstGeom prst="rect">
            <a:avLst/>
          </a:prstGeom>
          <a:noFill/>
        </p:spPr>
        <p:txBody>
          <a:bodyPr wrap="square" rtlCol="0">
            <a:spAutoFit/>
          </a:bodyPr>
          <a:lstStyle/>
          <a:p>
            <a:r>
              <a:rPr lang="en-GB" dirty="0">
                <a:solidFill>
                  <a:schemeClr val="bg1"/>
                </a:solidFill>
              </a:rPr>
              <a:t>As semiconductor device designers and manufacturers continue to push more computing power and functionality into less space, they are moving into complex 3D structures with high aspect ratio features fabricated with advanced etch and deposition processes.</a:t>
            </a:r>
          </a:p>
          <a:p>
            <a:endParaRPr lang="en-GB" dirty="0">
              <a:solidFill>
                <a:schemeClr val="bg1"/>
              </a:solidFill>
            </a:endParaRPr>
          </a:p>
          <a:p>
            <a:r>
              <a:rPr lang="en-GB" dirty="0">
                <a:solidFill>
                  <a:schemeClr val="bg1"/>
                </a:solidFill>
              </a:rPr>
              <a:t>As shown, low temperatures are needed to achieve the directionality and selectivity in these etch processes. Mixed-refrigerant Joule-Thomson coolers can produce the necessary wafer temperatures and cooling power, especially in the case of high plasma energy processes with smaller footprint and lower power consumption than the conventional semiconductor chillers. But in addition to providing cooling to the wafer, we need to control particles, which is done in two ways.</a:t>
            </a:r>
          </a:p>
          <a:p>
            <a:endParaRPr lang="en-GB" dirty="0">
              <a:solidFill>
                <a:schemeClr val="bg1"/>
              </a:solidFill>
            </a:endParaRPr>
          </a:p>
        </p:txBody>
      </p:sp>
      <p:sp>
        <p:nvSpPr>
          <p:cNvPr id="21" name="Subtitle 2">
            <a:extLst>
              <a:ext uri="{FF2B5EF4-FFF2-40B4-BE49-F238E27FC236}">
                <a16:creationId xmlns:a16="http://schemas.microsoft.com/office/drawing/2014/main" id="{B62CD611-F9D9-43B9-A587-CE773E0D1DAF}"/>
              </a:ext>
            </a:extLst>
          </p:cNvPr>
          <p:cNvSpPr txBox="1">
            <a:spLocks/>
          </p:cNvSpPr>
          <p:nvPr/>
        </p:nvSpPr>
        <p:spPr>
          <a:xfrm>
            <a:off x="813600" y="482401"/>
            <a:ext cx="11742207" cy="623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Conclusion</a:t>
            </a:r>
          </a:p>
        </p:txBody>
      </p:sp>
      <p:sp>
        <p:nvSpPr>
          <p:cNvPr id="2" name="TextBox 1">
            <a:extLst>
              <a:ext uri="{FF2B5EF4-FFF2-40B4-BE49-F238E27FC236}">
                <a16:creationId xmlns:a16="http://schemas.microsoft.com/office/drawing/2014/main" id="{600A4472-F938-4DD5-B9B2-B73438DC0838}"/>
              </a:ext>
            </a:extLst>
          </p:cNvPr>
          <p:cNvSpPr txBox="1"/>
          <p:nvPr/>
        </p:nvSpPr>
        <p:spPr>
          <a:xfrm>
            <a:off x="720886" y="3988035"/>
            <a:ext cx="3414192" cy="1200329"/>
          </a:xfrm>
          <a:prstGeom prst="rect">
            <a:avLst/>
          </a:prstGeom>
          <a:noFill/>
        </p:spPr>
        <p:txBody>
          <a:bodyPr wrap="square" rtlCol="0">
            <a:spAutoFit/>
          </a:bodyPr>
          <a:lstStyle/>
          <a:p>
            <a:pPr lvl="0"/>
            <a:r>
              <a:rPr lang="en-GB" b="1" dirty="0">
                <a:solidFill>
                  <a:schemeClr val="bg1"/>
                </a:solidFill>
              </a:rPr>
              <a:t>First, we minimise the water vapour in the chamber, which helps base pressure as well, with a cryogenic water pump in series</a:t>
            </a:r>
          </a:p>
        </p:txBody>
      </p:sp>
      <p:sp>
        <p:nvSpPr>
          <p:cNvPr id="7" name="TextBox 6">
            <a:extLst>
              <a:ext uri="{FF2B5EF4-FFF2-40B4-BE49-F238E27FC236}">
                <a16:creationId xmlns:a16="http://schemas.microsoft.com/office/drawing/2014/main" id="{355775CA-8712-4C37-9E14-89236D014E67}"/>
              </a:ext>
            </a:extLst>
          </p:cNvPr>
          <p:cNvSpPr txBox="1"/>
          <p:nvPr/>
        </p:nvSpPr>
        <p:spPr>
          <a:xfrm>
            <a:off x="5591598" y="3853131"/>
            <a:ext cx="5317420" cy="1477328"/>
          </a:xfrm>
          <a:prstGeom prst="rect">
            <a:avLst/>
          </a:prstGeom>
          <a:noFill/>
        </p:spPr>
        <p:txBody>
          <a:bodyPr wrap="square" rtlCol="0">
            <a:spAutoFit/>
          </a:bodyPr>
          <a:lstStyle/>
          <a:p>
            <a:pPr lvl="0"/>
            <a:r>
              <a:rPr lang="en-GB" b="1" dirty="0">
                <a:solidFill>
                  <a:schemeClr val="bg1"/>
                </a:solidFill>
              </a:rPr>
              <a:t>Then, we use a turbopump with advanced Anti-Recoil Technology to make sure that a high number of particles that have formed are captured and taken out through the exhaust, instead of them recoiling back into the chamber</a:t>
            </a:r>
          </a:p>
        </p:txBody>
      </p:sp>
      <p:sp>
        <p:nvSpPr>
          <p:cNvPr id="3" name="TextBox 2">
            <a:extLst>
              <a:ext uri="{FF2B5EF4-FFF2-40B4-BE49-F238E27FC236}">
                <a16:creationId xmlns:a16="http://schemas.microsoft.com/office/drawing/2014/main" id="{BBA74DB4-7810-426D-A2CC-6D88168F16FD}"/>
              </a:ext>
            </a:extLst>
          </p:cNvPr>
          <p:cNvSpPr txBox="1"/>
          <p:nvPr/>
        </p:nvSpPr>
        <p:spPr>
          <a:xfrm>
            <a:off x="626180" y="5729268"/>
            <a:ext cx="9399368" cy="646331"/>
          </a:xfrm>
          <a:prstGeom prst="rect">
            <a:avLst/>
          </a:prstGeom>
          <a:noFill/>
        </p:spPr>
        <p:txBody>
          <a:bodyPr wrap="none" rtlCol="0">
            <a:spAutoFit/>
          </a:bodyPr>
          <a:lstStyle/>
          <a:p>
            <a:r>
              <a:rPr lang="en-GB" dirty="0">
                <a:solidFill>
                  <a:schemeClr val="bg1"/>
                </a:solidFill>
              </a:rPr>
              <a:t>Together, these technologies will be critical enablers of the next generation processes and devices.</a:t>
            </a:r>
          </a:p>
          <a:p>
            <a:endParaRPr lang="en-GB" dirty="0"/>
          </a:p>
        </p:txBody>
      </p:sp>
      <p:pic>
        <p:nvPicPr>
          <p:cNvPr id="6" name="Graphic 5" descr="Checkmark">
            <a:extLst>
              <a:ext uri="{FF2B5EF4-FFF2-40B4-BE49-F238E27FC236}">
                <a16:creationId xmlns:a16="http://schemas.microsoft.com/office/drawing/2014/main" id="{8B52C4F4-384D-481C-BA8A-D53E4497D0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2116" y="4018822"/>
            <a:ext cx="914400" cy="914400"/>
          </a:xfrm>
          <a:prstGeom prst="rect">
            <a:avLst/>
          </a:prstGeom>
        </p:spPr>
      </p:pic>
      <p:pic>
        <p:nvPicPr>
          <p:cNvPr id="11" name="Graphic 10" descr="Checkmark">
            <a:extLst>
              <a:ext uri="{FF2B5EF4-FFF2-40B4-BE49-F238E27FC236}">
                <a16:creationId xmlns:a16="http://schemas.microsoft.com/office/drawing/2014/main" id="{8241D2B9-5D51-46D5-94E1-70D1FE09E8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44460" y="3996095"/>
            <a:ext cx="914400" cy="914400"/>
          </a:xfrm>
          <a:prstGeom prst="rect">
            <a:avLst/>
          </a:prstGeom>
        </p:spPr>
      </p:pic>
      <p:sp>
        <p:nvSpPr>
          <p:cNvPr id="8" name="Rectangle 7">
            <a:extLst>
              <a:ext uri="{FF2B5EF4-FFF2-40B4-BE49-F238E27FC236}">
                <a16:creationId xmlns:a16="http://schemas.microsoft.com/office/drawing/2014/main" id="{2FB7F7A6-84B7-4C1F-B15A-5253CAD7043E}"/>
              </a:ext>
            </a:extLst>
          </p:cNvPr>
          <p:cNvSpPr/>
          <p:nvPr/>
        </p:nvSpPr>
        <p:spPr>
          <a:xfrm>
            <a:off x="626181" y="3781571"/>
            <a:ext cx="4471616" cy="1662979"/>
          </a:xfrm>
          <a:prstGeom prst="rect">
            <a:avLst/>
          </a:prstGeom>
          <a:solidFill>
            <a:schemeClr val="bg1">
              <a:lumMod val="9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F4909A0F-906F-4559-B0F0-6FF748906F1D}"/>
              </a:ext>
            </a:extLst>
          </p:cNvPr>
          <p:cNvSpPr/>
          <p:nvPr/>
        </p:nvSpPr>
        <p:spPr>
          <a:xfrm>
            <a:off x="5461603" y="3781571"/>
            <a:ext cx="6531923" cy="1662980"/>
          </a:xfrm>
          <a:prstGeom prst="rect">
            <a:avLst/>
          </a:prstGeom>
          <a:solidFill>
            <a:schemeClr val="bg1">
              <a:lumMod val="9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249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7" grpId="0"/>
      <p:bldP spid="3" grpId="0"/>
      <p:bldP spid="8"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E8DA1B-68D0-4885-A3B8-BA1C766453CC}"/>
              </a:ext>
            </a:extLst>
          </p:cNvPr>
          <p:cNvPicPr>
            <a:picLocks noChangeAspect="1"/>
          </p:cNvPicPr>
          <p:nvPr/>
        </p:nvPicPr>
        <p:blipFill rotWithShape="1">
          <a:blip r:embed="rId3">
            <a:extLst>
              <a:ext uri="{28A0092B-C50C-407E-A947-70E740481C1C}">
                <a14:useLocalDpi xmlns:a14="http://schemas.microsoft.com/office/drawing/2010/main" val="0"/>
              </a:ext>
            </a:extLst>
          </a:blip>
          <a:srcRect l="-15" t="624" r="-1" b="-94"/>
          <a:stretch/>
        </p:blipFill>
        <p:spPr>
          <a:xfrm>
            <a:off x="-66674" y="0"/>
            <a:ext cx="12258674" cy="6857999"/>
          </a:xfrm>
          <a:prstGeom prst="rect">
            <a:avLst/>
          </a:prstGeom>
        </p:spPr>
      </p:pic>
      <p:sp>
        <p:nvSpPr>
          <p:cNvPr id="82" name="Rectangle 81">
            <a:extLst>
              <a:ext uri="{FF2B5EF4-FFF2-40B4-BE49-F238E27FC236}">
                <a16:creationId xmlns:a16="http://schemas.microsoft.com/office/drawing/2014/main" id="{1CFDCCD3-132C-46E6-A62F-0BE90FACA1FE}"/>
              </a:ext>
            </a:extLst>
          </p:cNvPr>
          <p:cNvSpPr/>
          <p:nvPr/>
        </p:nvSpPr>
        <p:spPr>
          <a:xfrm>
            <a:off x="1" y="4912972"/>
            <a:ext cx="6071496" cy="1945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C4262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764F6402-3258-4926-A99A-3EA22202B06E}"/>
              </a:ext>
            </a:extLst>
          </p:cNvPr>
          <p:cNvSpPr/>
          <p:nvPr/>
        </p:nvSpPr>
        <p:spPr>
          <a:xfrm>
            <a:off x="0" y="1518461"/>
            <a:ext cx="6071497" cy="1918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C4262E"/>
              </a:solidFill>
              <a:effectLst/>
              <a:uLnTx/>
              <a:uFillTx/>
              <a:latin typeface="Arial"/>
              <a:ea typeface="+mn-ea"/>
              <a:cs typeface="+mn-cs"/>
            </a:endParaRPr>
          </a:p>
        </p:txBody>
      </p:sp>
      <p:sp>
        <p:nvSpPr>
          <p:cNvPr id="2" name="Title 1">
            <a:extLst>
              <a:ext uri="{FF2B5EF4-FFF2-40B4-BE49-F238E27FC236}">
                <a16:creationId xmlns:a16="http://schemas.microsoft.com/office/drawing/2014/main" id="{871ACD62-A3CA-425A-AAB0-C898AD4F6CA4}"/>
              </a:ext>
            </a:extLst>
          </p:cNvPr>
          <p:cNvSpPr>
            <a:spLocks noGrp="1"/>
          </p:cNvSpPr>
          <p:nvPr>
            <p:ph type="title"/>
          </p:nvPr>
        </p:nvSpPr>
        <p:spPr>
          <a:xfrm>
            <a:off x="812106" y="481860"/>
            <a:ext cx="11173969" cy="435039"/>
          </a:xfrm>
        </p:spPr>
        <p:txBody>
          <a:bodyPr/>
          <a:lstStyle/>
          <a:p>
            <a:r>
              <a:rPr lang="en-US" sz="3200" cap="none" dirty="0">
                <a:solidFill>
                  <a:schemeClr val="bg1"/>
                </a:solidFill>
                <a:latin typeface="Calibri Light" panose="020F0302020204030204" pitchFamily="34" charset="0"/>
                <a:cs typeface="Calibri Light" panose="020F0302020204030204" pitchFamily="34" charset="0"/>
              </a:rPr>
              <a:t>Introduction</a:t>
            </a:r>
            <a:endParaRPr lang="en-GB" sz="3200" cap="none" dirty="0">
              <a:solidFill>
                <a:schemeClr val="bg1"/>
              </a:solidFill>
              <a:latin typeface="Calibri Light" panose="020F0302020204030204" pitchFamily="34" charset="0"/>
              <a:cs typeface="Calibri Light" panose="020F0302020204030204" pitchFamily="34" charset="0"/>
            </a:endParaRPr>
          </a:p>
        </p:txBody>
      </p:sp>
      <p:sp>
        <p:nvSpPr>
          <p:cNvPr id="70" name="Rectangle 69">
            <a:extLst>
              <a:ext uri="{FF2B5EF4-FFF2-40B4-BE49-F238E27FC236}">
                <a16:creationId xmlns:a16="http://schemas.microsoft.com/office/drawing/2014/main" id="{AC0B79ED-829A-4FBB-A742-310C6719C0BE}"/>
              </a:ext>
            </a:extLst>
          </p:cNvPr>
          <p:cNvSpPr/>
          <p:nvPr/>
        </p:nvSpPr>
        <p:spPr>
          <a:xfrm>
            <a:off x="812106" y="1466216"/>
            <a:ext cx="5708973" cy="4747113"/>
          </a:xfrm>
          <a:prstGeom prst="rect">
            <a:avLst/>
          </a:prstGeom>
        </p:spPr>
        <p:txBody>
          <a:bodyPr vert="horz" lIns="0" tIns="45720" rIns="91440" bIns="45720" rtlCol="0">
            <a:noAutofit/>
          </a:bodyPr>
          <a:lstStyle/>
          <a:p>
            <a:r>
              <a:rPr lang="en-GB" dirty="0">
                <a:solidFill>
                  <a:schemeClr val="bg1"/>
                </a:solidFill>
              </a:rPr>
              <a:t>As Moore's Law continues to manifest itself, it is clear that regardless of application, whether it's logic or memory, the feature size is shrinking and the number of stack layers is increasing, as gains in areal density become more and more expensive and semiconductor device manufacturers have gone vertical.</a:t>
            </a:r>
          </a:p>
          <a:p>
            <a:endParaRPr lang="en-GB" dirty="0">
              <a:solidFill>
                <a:schemeClr val="bg1"/>
              </a:solidFill>
            </a:endParaRPr>
          </a:p>
          <a:p>
            <a:r>
              <a:rPr lang="en-GB" dirty="0">
                <a:solidFill>
                  <a:schemeClr val="bg1"/>
                </a:solidFill>
              </a:rPr>
              <a:t>As a result, a need to create complex, three dimensional designs which pack more computing power and functionality into less space has emerged.</a:t>
            </a:r>
          </a:p>
          <a:p>
            <a:r>
              <a:rPr lang="en-GB" dirty="0">
                <a:solidFill>
                  <a:schemeClr val="bg1"/>
                </a:solidFill>
              </a:rPr>
              <a:t>At the same time, the maximum tolerable defect size shrinks, as well as the maximum tolerable defect density in terms of number of particles per square inch.</a:t>
            </a:r>
          </a:p>
          <a:p>
            <a:endParaRPr lang="en-GB" dirty="0">
              <a:solidFill>
                <a:schemeClr val="bg1"/>
              </a:solidFill>
            </a:endParaRPr>
          </a:p>
          <a:p>
            <a:r>
              <a:rPr lang="en-GB" dirty="0">
                <a:solidFill>
                  <a:schemeClr val="bg1"/>
                </a:solidFill>
              </a:rPr>
              <a:t>Therefore new, innovative process technologies are required to accurately manufacture these complex 3D structures with minimal defects.</a:t>
            </a:r>
          </a:p>
        </p:txBody>
      </p:sp>
      <p:sp>
        <p:nvSpPr>
          <p:cNvPr id="78" name="Text Placeholder 5">
            <a:extLst>
              <a:ext uri="{FF2B5EF4-FFF2-40B4-BE49-F238E27FC236}">
                <a16:creationId xmlns:a16="http://schemas.microsoft.com/office/drawing/2014/main" id="{86793E7D-1DA9-400B-9B65-C219C28208E7}"/>
              </a:ext>
            </a:extLst>
          </p:cNvPr>
          <p:cNvSpPr txBox="1">
            <a:spLocks/>
          </p:cNvSpPr>
          <p:nvPr/>
        </p:nvSpPr>
        <p:spPr>
          <a:xfrm>
            <a:off x="116646" y="1690908"/>
            <a:ext cx="4062064" cy="1327320"/>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kern="1200">
                <a:solidFill>
                  <a:srgbClr val="43525A"/>
                </a:solidFill>
                <a:latin typeface="+mn-lt"/>
                <a:ea typeface="+mn-ea"/>
                <a:cs typeface="+mn-cs"/>
              </a:defRPr>
            </a:lvl1pPr>
            <a:lvl2pPr marL="84138" indent="-84138" algn="l" defTabSz="914400" rtl="0" eaLnBrk="1" latinLnBrk="0" hangingPunct="1">
              <a:lnSpc>
                <a:spcPct val="90000"/>
              </a:lnSpc>
              <a:spcBef>
                <a:spcPts val="0"/>
              </a:spcBef>
              <a:spcAft>
                <a:spcPts val="600"/>
              </a:spcAft>
              <a:buFont typeface="Arial" panose="020B0604020202020204" pitchFamily="34" charset="0"/>
              <a:buChar char="•"/>
              <a:defRPr sz="1050" kern="1200">
                <a:solidFill>
                  <a:srgbClr val="43525A"/>
                </a:solidFill>
                <a:latin typeface="+mn-lt"/>
                <a:ea typeface="+mn-ea"/>
                <a:cs typeface="+mn-cs"/>
              </a:defRPr>
            </a:lvl2pPr>
            <a:lvl3pPr marL="179388" indent="-95250" algn="l" defTabSz="914400" rtl="0" eaLnBrk="1" latinLnBrk="0" hangingPunct="1">
              <a:lnSpc>
                <a:spcPct val="90000"/>
              </a:lnSpc>
              <a:spcBef>
                <a:spcPts val="0"/>
              </a:spcBef>
              <a:spcAft>
                <a:spcPts val="600"/>
              </a:spcAft>
              <a:buFont typeface="Arial" panose="020B0604020202020204" pitchFamily="34" charset="0"/>
              <a:buChar char="•"/>
              <a:defRPr sz="1000" kern="1200">
                <a:solidFill>
                  <a:srgbClr val="43525A"/>
                </a:solidFill>
                <a:latin typeface="+mn-lt"/>
                <a:ea typeface="+mn-ea"/>
                <a:cs typeface="+mn-cs"/>
              </a:defRPr>
            </a:lvl3pPr>
            <a:lvl4pPr marL="263525" indent="-84138"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4pPr>
            <a:lvl5pPr marL="358775" indent="-95250"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4546A"/>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76F7524-BF4F-49C1-80E6-D63C53F48E23}"/>
              </a:ext>
            </a:extLst>
          </p:cNvPr>
          <p:cNvSpPr/>
          <p:nvPr/>
        </p:nvSpPr>
        <p:spPr>
          <a:xfrm>
            <a:off x="0" y="3452680"/>
            <a:ext cx="6071497" cy="1460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C4262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7E5F1846-1CDD-4C45-925F-081ED8D2E2CF}"/>
              </a:ext>
            </a:extLst>
          </p:cNvPr>
          <p:cNvGrpSpPr/>
          <p:nvPr/>
        </p:nvGrpSpPr>
        <p:grpSpPr>
          <a:xfrm>
            <a:off x="7480836" y="2214285"/>
            <a:ext cx="3835487" cy="2488723"/>
            <a:chOff x="8017489" y="3102119"/>
            <a:chExt cx="3835487" cy="2488723"/>
          </a:xfrm>
        </p:grpSpPr>
        <p:sp>
          <p:nvSpPr>
            <p:cNvPr id="3" name="TextBox 2">
              <a:extLst>
                <a:ext uri="{FF2B5EF4-FFF2-40B4-BE49-F238E27FC236}">
                  <a16:creationId xmlns:a16="http://schemas.microsoft.com/office/drawing/2014/main" id="{B9AE3C67-366F-4BD8-A16E-57DCD6E56C99}"/>
                </a:ext>
              </a:extLst>
            </p:cNvPr>
            <p:cNvSpPr txBox="1"/>
            <p:nvPr/>
          </p:nvSpPr>
          <p:spPr>
            <a:xfrm>
              <a:off x="8017489" y="3102119"/>
              <a:ext cx="2433423" cy="369332"/>
            </a:xfrm>
            <a:prstGeom prst="rect">
              <a:avLst/>
            </a:prstGeom>
            <a:noFill/>
          </p:spPr>
          <p:txBody>
            <a:bodyPr wrap="none" rtlCol="0">
              <a:spAutoFit/>
            </a:bodyPr>
            <a:lstStyle/>
            <a:p>
              <a:r>
                <a:rPr lang="en-GB" i="1" dirty="0">
                  <a:solidFill>
                    <a:schemeClr val="bg1"/>
                  </a:solidFill>
                  <a:hlinkClick r:id="rId4" action="ppaction://hlinksldjump">
                    <a:extLst>
                      <a:ext uri="{A12FA001-AC4F-418D-AE19-62706E023703}">
                        <ahyp:hlinkClr xmlns:ahyp="http://schemas.microsoft.com/office/drawing/2018/hyperlinkcolor" val="tx"/>
                      </a:ext>
                    </a:extLst>
                  </a:hlinkClick>
                </a:rPr>
                <a:t>Click here to learn more</a:t>
              </a:r>
              <a:endParaRPr lang="en-GB" i="1" dirty="0">
                <a:solidFill>
                  <a:schemeClr val="bg1"/>
                </a:solidFill>
              </a:endParaRPr>
            </a:p>
          </p:txBody>
        </p:sp>
        <p:pic>
          <p:nvPicPr>
            <p:cNvPr id="6" name="Picture 5" descr="Timeline&#10;&#10;Description automatically generated">
              <a:extLst>
                <a:ext uri="{FF2B5EF4-FFF2-40B4-BE49-F238E27FC236}">
                  <a16:creationId xmlns:a16="http://schemas.microsoft.com/office/drawing/2014/main" id="{88CA81BF-0F91-4BA6-8165-5C971711C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863" y="3482606"/>
              <a:ext cx="3755113" cy="2108236"/>
            </a:xfrm>
            <a:prstGeom prst="rect">
              <a:avLst/>
            </a:prstGeom>
          </p:spPr>
        </p:pic>
      </p:grpSp>
    </p:spTree>
    <p:extLst>
      <p:ext uri="{BB962C8B-B14F-4D97-AF65-F5344CB8AC3E}">
        <p14:creationId xmlns:p14="http://schemas.microsoft.com/office/powerpoint/2010/main" val="207604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par>
                          <p:cTn id="8" fill="hold">
                            <p:stCondLst>
                              <p:cond delay="500"/>
                            </p:stCondLst>
                            <p:childTnLst>
                              <p:par>
                                <p:cTn id="9" presetID="22" presetClass="entr" presetSubtype="4"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57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3D7100-4372-409F-993D-B0A4CFFEC003}"/>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51672" y="0"/>
            <a:ext cx="12243672" cy="6858000"/>
          </a:xfrm>
          <a:prstGeom prst="rect">
            <a:avLst/>
          </a:prstGeom>
        </p:spPr>
      </p:pic>
      <p:cxnSp>
        <p:nvCxnSpPr>
          <p:cNvPr id="19" name="Straight Connector 18">
            <a:extLst>
              <a:ext uri="{FF2B5EF4-FFF2-40B4-BE49-F238E27FC236}">
                <a16:creationId xmlns:a16="http://schemas.microsoft.com/office/drawing/2014/main" id="{A273FDF8-2707-475E-8125-1560FD52A2EE}"/>
              </a:ext>
            </a:extLst>
          </p:cNvPr>
          <p:cNvCxnSpPr>
            <a:cxnSpLocks/>
          </p:cNvCxnSpPr>
          <p:nvPr/>
        </p:nvCxnSpPr>
        <p:spPr>
          <a:xfrm>
            <a:off x="9311911" y="481463"/>
            <a:ext cx="0" cy="5895074"/>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D03D44-3266-4556-B3A8-992E7D459E3C}"/>
              </a:ext>
            </a:extLst>
          </p:cNvPr>
          <p:cNvCxnSpPr>
            <a:cxnSpLocks/>
            <a:stCxn id="57" idx="1"/>
          </p:cNvCxnSpPr>
          <p:nvPr/>
        </p:nvCxnSpPr>
        <p:spPr>
          <a:xfrm flipH="1">
            <a:off x="10423283" y="669603"/>
            <a:ext cx="14433" cy="5706934"/>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B1D6DE1-08CE-442B-9DF7-C5DA31A9ABF8}"/>
              </a:ext>
            </a:extLst>
          </p:cNvPr>
          <p:cNvCxnSpPr>
            <a:cxnSpLocks/>
          </p:cNvCxnSpPr>
          <p:nvPr/>
        </p:nvCxnSpPr>
        <p:spPr>
          <a:xfrm>
            <a:off x="11554417" y="481463"/>
            <a:ext cx="0" cy="5895074"/>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8633683-60B9-4405-BEE6-924DD6556C07}"/>
              </a:ext>
            </a:extLst>
          </p:cNvPr>
          <p:cNvGrpSpPr/>
          <p:nvPr/>
        </p:nvGrpSpPr>
        <p:grpSpPr>
          <a:xfrm>
            <a:off x="8629481" y="1399616"/>
            <a:ext cx="2934039" cy="540000"/>
            <a:chOff x="8629481" y="1399616"/>
            <a:chExt cx="2934039" cy="631179"/>
          </a:xfrm>
        </p:grpSpPr>
        <p:sp>
          <p:nvSpPr>
            <p:cNvPr id="23" name="Pentagon 54">
              <a:extLst>
                <a:ext uri="{FF2B5EF4-FFF2-40B4-BE49-F238E27FC236}">
                  <a16:creationId xmlns:a16="http://schemas.microsoft.com/office/drawing/2014/main" id="{2080F659-E145-47FB-850B-78062399298E}"/>
                </a:ext>
              </a:extLst>
            </p:cNvPr>
            <p:cNvSpPr/>
            <p:nvPr/>
          </p:nvSpPr>
          <p:spPr>
            <a:xfrm>
              <a:off x="8629481" y="1399616"/>
              <a:ext cx="2934039" cy="631179"/>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24" name="TextBox 23">
              <a:extLst>
                <a:ext uri="{FF2B5EF4-FFF2-40B4-BE49-F238E27FC236}">
                  <a16:creationId xmlns:a16="http://schemas.microsoft.com/office/drawing/2014/main" id="{6A2B028F-0952-4545-BCA0-2335A2820821}"/>
                </a:ext>
              </a:extLst>
            </p:cNvPr>
            <p:cNvSpPr txBox="1"/>
            <p:nvPr/>
          </p:nvSpPr>
          <p:spPr>
            <a:xfrm>
              <a:off x="9762539" y="1530539"/>
              <a:ext cx="1238079"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128L</a:t>
              </a:r>
            </a:p>
          </p:txBody>
        </p:sp>
      </p:grpSp>
      <p:grpSp>
        <p:nvGrpSpPr>
          <p:cNvPr id="25" name="Group 24">
            <a:extLst>
              <a:ext uri="{FF2B5EF4-FFF2-40B4-BE49-F238E27FC236}">
                <a16:creationId xmlns:a16="http://schemas.microsoft.com/office/drawing/2014/main" id="{CC22F6B9-8178-4E8C-997F-FEBB3DFCEA43}"/>
              </a:ext>
            </a:extLst>
          </p:cNvPr>
          <p:cNvGrpSpPr/>
          <p:nvPr/>
        </p:nvGrpSpPr>
        <p:grpSpPr>
          <a:xfrm>
            <a:off x="8629481" y="2348130"/>
            <a:ext cx="2934039" cy="540000"/>
            <a:chOff x="8629481" y="2786225"/>
            <a:chExt cx="2934039" cy="631179"/>
          </a:xfrm>
        </p:grpSpPr>
        <p:sp>
          <p:nvSpPr>
            <p:cNvPr id="26" name="Pentagon 59">
              <a:extLst>
                <a:ext uri="{FF2B5EF4-FFF2-40B4-BE49-F238E27FC236}">
                  <a16:creationId xmlns:a16="http://schemas.microsoft.com/office/drawing/2014/main" id="{08384E9C-9014-4291-9ABE-D5B39429C113}"/>
                </a:ext>
              </a:extLst>
            </p:cNvPr>
            <p:cNvSpPr/>
            <p:nvPr/>
          </p:nvSpPr>
          <p:spPr>
            <a:xfrm>
              <a:off x="8629481" y="2786225"/>
              <a:ext cx="2934039" cy="631179"/>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27" name="TextBox 26">
              <a:extLst>
                <a:ext uri="{FF2B5EF4-FFF2-40B4-BE49-F238E27FC236}">
                  <a16:creationId xmlns:a16="http://schemas.microsoft.com/office/drawing/2014/main" id="{9951CD10-AD25-4071-987B-83F07F179E0C}"/>
                </a:ext>
              </a:extLst>
            </p:cNvPr>
            <p:cNvSpPr txBox="1"/>
            <p:nvPr/>
          </p:nvSpPr>
          <p:spPr>
            <a:xfrm>
              <a:off x="9637614" y="2917148"/>
              <a:ext cx="1238079"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1z nm ?</a:t>
              </a:r>
            </a:p>
          </p:txBody>
        </p:sp>
      </p:grpSp>
      <p:grpSp>
        <p:nvGrpSpPr>
          <p:cNvPr id="28" name="Group 27">
            <a:extLst>
              <a:ext uri="{FF2B5EF4-FFF2-40B4-BE49-F238E27FC236}">
                <a16:creationId xmlns:a16="http://schemas.microsoft.com/office/drawing/2014/main" id="{2FE8B274-F4FA-47C5-972A-EBB13DDEFC3C}"/>
              </a:ext>
            </a:extLst>
          </p:cNvPr>
          <p:cNvGrpSpPr/>
          <p:nvPr/>
        </p:nvGrpSpPr>
        <p:grpSpPr>
          <a:xfrm>
            <a:off x="8629481" y="3722838"/>
            <a:ext cx="2934039" cy="540000"/>
            <a:chOff x="8629481" y="4475760"/>
            <a:chExt cx="2934039" cy="631179"/>
          </a:xfrm>
          <a:solidFill>
            <a:schemeClr val="accent1">
              <a:lumMod val="60000"/>
              <a:lumOff val="40000"/>
            </a:schemeClr>
          </a:solidFill>
        </p:grpSpPr>
        <p:sp>
          <p:nvSpPr>
            <p:cNvPr id="29" name="Pentagon 70">
              <a:extLst>
                <a:ext uri="{FF2B5EF4-FFF2-40B4-BE49-F238E27FC236}">
                  <a16:creationId xmlns:a16="http://schemas.microsoft.com/office/drawing/2014/main" id="{C7DE2961-19BA-4F18-80FB-6C5E48FF7DBF}"/>
                </a:ext>
              </a:extLst>
            </p:cNvPr>
            <p:cNvSpPr/>
            <p:nvPr/>
          </p:nvSpPr>
          <p:spPr>
            <a:xfrm>
              <a:off x="8629481" y="4475760"/>
              <a:ext cx="2934039" cy="6311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30" name="TextBox 29">
              <a:extLst>
                <a:ext uri="{FF2B5EF4-FFF2-40B4-BE49-F238E27FC236}">
                  <a16:creationId xmlns:a16="http://schemas.microsoft.com/office/drawing/2014/main" id="{1160875D-BB12-491B-8AAF-EA354C703759}"/>
                </a:ext>
              </a:extLst>
            </p:cNvPr>
            <p:cNvSpPr txBox="1"/>
            <p:nvPr/>
          </p:nvSpPr>
          <p:spPr>
            <a:xfrm>
              <a:off x="9771129" y="4606683"/>
              <a:ext cx="1238079"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3 nm</a:t>
              </a:r>
            </a:p>
          </p:txBody>
        </p:sp>
      </p:grpSp>
      <p:cxnSp>
        <p:nvCxnSpPr>
          <p:cNvPr id="31" name="Straight Connector 30">
            <a:extLst>
              <a:ext uri="{FF2B5EF4-FFF2-40B4-BE49-F238E27FC236}">
                <a16:creationId xmlns:a16="http://schemas.microsoft.com/office/drawing/2014/main" id="{DCD2DD65-49AD-4108-A576-D1B00172477C}"/>
              </a:ext>
            </a:extLst>
          </p:cNvPr>
          <p:cNvCxnSpPr>
            <a:cxnSpLocks/>
            <a:stCxn id="54" idx="1"/>
          </p:cNvCxnSpPr>
          <p:nvPr/>
        </p:nvCxnSpPr>
        <p:spPr>
          <a:xfrm>
            <a:off x="7060303" y="669603"/>
            <a:ext cx="0" cy="5706934"/>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C69CA7-474B-4388-9DF2-D0C8591D8AAA}"/>
              </a:ext>
            </a:extLst>
          </p:cNvPr>
          <p:cNvCxnSpPr>
            <a:cxnSpLocks/>
          </p:cNvCxnSpPr>
          <p:nvPr/>
        </p:nvCxnSpPr>
        <p:spPr>
          <a:xfrm>
            <a:off x="8186107" y="481013"/>
            <a:ext cx="0" cy="5895524"/>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C3DC150B-DCEA-4F60-9A46-9493440396E9}"/>
              </a:ext>
            </a:extLst>
          </p:cNvPr>
          <p:cNvGrpSpPr/>
          <p:nvPr/>
        </p:nvGrpSpPr>
        <p:grpSpPr>
          <a:xfrm>
            <a:off x="6619287" y="1399616"/>
            <a:ext cx="2451884" cy="540000"/>
            <a:chOff x="6619287" y="1399616"/>
            <a:chExt cx="2451884" cy="631179"/>
          </a:xfrm>
        </p:grpSpPr>
        <p:sp>
          <p:nvSpPr>
            <p:cNvPr id="34" name="Pentagon 51">
              <a:extLst>
                <a:ext uri="{FF2B5EF4-FFF2-40B4-BE49-F238E27FC236}">
                  <a16:creationId xmlns:a16="http://schemas.microsoft.com/office/drawing/2014/main" id="{FEB2200B-9838-4E94-ADB3-0BFD331C7036}"/>
                </a:ext>
              </a:extLst>
            </p:cNvPr>
            <p:cNvSpPr/>
            <p:nvPr/>
          </p:nvSpPr>
          <p:spPr>
            <a:xfrm>
              <a:off x="8326704" y="1399616"/>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35" name="Pentagon 52">
              <a:extLst>
                <a:ext uri="{FF2B5EF4-FFF2-40B4-BE49-F238E27FC236}">
                  <a16:creationId xmlns:a16="http://schemas.microsoft.com/office/drawing/2014/main" id="{56AC3138-E843-4115-87F1-D3C5A0BE9287}"/>
                </a:ext>
              </a:extLst>
            </p:cNvPr>
            <p:cNvSpPr/>
            <p:nvPr/>
          </p:nvSpPr>
          <p:spPr>
            <a:xfrm>
              <a:off x="6619287" y="1399616"/>
              <a:ext cx="2411425" cy="631179"/>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36" name="TextBox 35">
              <a:extLst>
                <a:ext uri="{FF2B5EF4-FFF2-40B4-BE49-F238E27FC236}">
                  <a16:creationId xmlns:a16="http://schemas.microsoft.com/office/drawing/2014/main" id="{45997D9A-2EF7-4E23-8E36-4C49415CBE61}"/>
                </a:ext>
              </a:extLst>
            </p:cNvPr>
            <p:cNvSpPr txBox="1"/>
            <p:nvPr/>
          </p:nvSpPr>
          <p:spPr>
            <a:xfrm>
              <a:off x="7655066" y="1530539"/>
              <a:ext cx="1238079"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96L</a:t>
              </a:r>
            </a:p>
          </p:txBody>
        </p:sp>
      </p:grpSp>
      <p:grpSp>
        <p:nvGrpSpPr>
          <p:cNvPr id="37" name="Group 36">
            <a:extLst>
              <a:ext uri="{FF2B5EF4-FFF2-40B4-BE49-F238E27FC236}">
                <a16:creationId xmlns:a16="http://schemas.microsoft.com/office/drawing/2014/main" id="{A7563CF4-5F69-4748-9FD7-9A5DD1678BCB}"/>
              </a:ext>
            </a:extLst>
          </p:cNvPr>
          <p:cNvGrpSpPr/>
          <p:nvPr/>
        </p:nvGrpSpPr>
        <p:grpSpPr>
          <a:xfrm>
            <a:off x="6619287" y="2348130"/>
            <a:ext cx="2451884" cy="540000"/>
            <a:chOff x="6619287" y="2786225"/>
            <a:chExt cx="2451884" cy="631179"/>
          </a:xfrm>
        </p:grpSpPr>
        <p:sp>
          <p:nvSpPr>
            <p:cNvPr id="38" name="Pentagon 60">
              <a:extLst>
                <a:ext uri="{FF2B5EF4-FFF2-40B4-BE49-F238E27FC236}">
                  <a16:creationId xmlns:a16="http://schemas.microsoft.com/office/drawing/2014/main" id="{380C9CA8-0555-4C3E-B44B-470C5BFE3D30}"/>
                </a:ext>
              </a:extLst>
            </p:cNvPr>
            <p:cNvSpPr/>
            <p:nvPr/>
          </p:nvSpPr>
          <p:spPr>
            <a:xfrm>
              <a:off x="8326704" y="2786225"/>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39" name="Pentagon 61">
              <a:extLst>
                <a:ext uri="{FF2B5EF4-FFF2-40B4-BE49-F238E27FC236}">
                  <a16:creationId xmlns:a16="http://schemas.microsoft.com/office/drawing/2014/main" id="{ED093DD6-AB89-4B62-A907-1FA1D59613BF}"/>
                </a:ext>
              </a:extLst>
            </p:cNvPr>
            <p:cNvSpPr/>
            <p:nvPr/>
          </p:nvSpPr>
          <p:spPr>
            <a:xfrm>
              <a:off x="6619287" y="2786225"/>
              <a:ext cx="2411425" cy="631179"/>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40" name="TextBox 39">
              <a:extLst>
                <a:ext uri="{FF2B5EF4-FFF2-40B4-BE49-F238E27FC236}">
                  <a16:creationId xmlns:a16="http://schemas.microsoft.com/office/drawing/2014/main" id="{A9E07FDF-0600-4DCE-8327-52597D4A7953}"/>
                </a:ext>
              </a:extLst>
            </p:cNvPr>
            <p:cNvSpPr txBox="1"/>
            <p:nvPr/>
          </p:nvSpPr>
          <p:spPr>
            <a:xfrm>
              <a:off x="7501318" y="2917148"/>
              <a:ext cx="1238079"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1y nm</a:t>
              </a:r>
            </a:p>
          </p:txBody>
        </p:sp>
      </p:grpSp>
      <p:grpSp>
        <p:nvGrpSpPr>
          <p:cNvPr id="41" name="Group 40">
            <a:extLst>
              <a:ext uri="{FF2B5EF4-FFF2-40B4-BE49-F238E27FC236}">
                <a16:creationId xmlns:a16="http://schemas.microsoft.com/office/drawing/2014/main" id="{2F1D0E95-23E3-4E49-AE61-8D21CC472FDD}"/>
              </a:ext>
            </a:extLst>
          </p:cNvPr>
          <p:cNvGrpSpPr/>
          <p:nvPr/>
        </p:nvGrpSpPr>
        <p:grpSpPr>
          <a:xfrm>
            <a:off x="6619287" y="3722838"/>
            <a:ext cx="2451884" cy="540000"/>
            <a:chOff x="6619287" y="4475760"/>
            <a:chExt cx="2451884" cy="631179"/>
          </a:xfrm>
        </p:grpSpPr>
        <p:sp>
          <p:nvSpPr>
            <p:cNvPr id="42" name="Pentagon 71">
              <a:extLst>
                <a:ext uri="{FF2B5EF4-FFF2-40B4-BE49-F238E27FC236}">
                  <a16:creationId xmlns:a16="http://schemas.microsoft.com/office/drawing/2014/main" id="{555ADC13-7D21-4DB3-8C6A-CA11C1EDD31F}"/>
                </a:ext>
              </a:extLst>
            </p:cNvPr>
            <p:cNvSpPr/>
            <p:nvPr/>
          </p:nvSpPr>
          <p:spPr>
            <a:xfrm>
              <a:off x="8326704" y="4475760"/>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43" name="Pentagon 72">
              <a:extLst>
                <a:ext uri="{FF2B5EF4-FFF2-40B4-BE49-F238E27FC236}">
                  <a16:creationId xmlns:a16="http://schemas.microsoft.com/office/drawing/2014/main" id="{F70940D3-09F1-4D11-9F14-D64D9C954908}"/>
                </a:ext>
              </a:extLst>
            </p:cNvPr>
            <p:cNvSpPr/>
            <p:nvPr/>
          </p:nvSpPr>
          <p:spPr>
            <a:xfrm>
              <a:off x="6619287" y="4475760"/>
              <a:ext cx="2411425" cy="6311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44" name="TextBox 43">
              <a:extLst>
                <a:ext uri="{FF2B5EF4-FFF2-40B4-BE49-F238E27FC236}">
                  <a16:creationId xmlns:a16="http://schemas.microsoft.com/office/drawing/2014/main" id="{1BE64FE6-3DE3-493A-974C-59138D6D53BB}"/>
                </a:ext>
              </a:extLst>
            </p:cNvPr>
            <p:cNvSpPr txBox="1"/>
            <p:nvPr/>
          </p:nvSpPr>
          <p:spPr>
            <a:xfrm>
              <a:off x="7586287" y="4606683"/>
              <a:ext cx="1238079"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7 nm</a:t>
              </a:r>
            </a:p>
          </p:txBody>
        </p:sp>
      </p:grpSp>
      <p:sp>
        <p:nvSpPr>
          <p:cNvPr id="45" name="Rectangle 44">
            <a:extLst>
              <a:ext uri="{FF2B5EF4-FFF2-40B4-BE49-F238E27FC236}">
                <a16:creationId xmlns:a16="http://schemas.microsoft.com/office/drawing/2014/main" id="{FC5D3735-456C-4EE7-9641-A41B81BED949}"/>
              </a:ext>
            </a:extLst>
          </p:cNvPr>
          <p:cNvSpPr/>
          <p:nvPr/>
        </p:nvSpPr>
        <p:spPr>
          <a:xfrm>
            <a:off x="7068393" y="857743"/>
            <a:ext cx="1120725" cy="39680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cxnSp>
        <p:nvCxnSpPr>
          <p:cNvPr id="46" name="Straight Connector 45">
            <a:extLst>
              <a:ext uri="{FF2B5EF4-FFF2-40B4-BE49-F238E27FC236}">
                <a16:creationId xmlns:a16="http://schemas.microsoft.com/office/drawing/2014/main" id="{F6BD6384-7160-4EC9-93BB-038B668A1082}"/>
              </a:ext>
            </a:extLst>
          </p:cNvPr>
          <p:cNvCxnSpPr>
            <a:cxnSpLocks/>
          </p:cNvCxnSpPr>
          <p:nvPr/>
        </p:nvCxnSpPr>
        <p:spPr>
          <a:xfrm>
            <a:off x="3690981" y="586789"/>
            <a:ext cx="0" cy="5789749"/>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5B47DC-F7EC-40FD-9AC3-D5ABDB97906D}"/>
              </a:ext>
            </a:extLst>
          </p:cNvPr>
          <p:cNvCxnSpPr>
            <a:cxnSpLocks/>
          </p:cNvCxnSpPr>
          <p:nvPr/>
        </p:nvCxnSpPr>
        <p:spPr>
          <a:xfrm>
            <a:off x="4814513" y="586789"/>
            <a:ext cx="0" cy="5789749"/>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89120AF-9B91-4A4C-885A-57D46CB120E3}"/>
              </a:ext>
            </a:extLst>
          </p:cNvPr>
          <p:cNvCxnSpPr>
            <a:cxnSpLocks/>
          </p:cNvCxnSpPr>
          <p:nvPr/>
        </p:nvCxnSpPr>
        <p:spPr>
          <a:xfrm>
            <a:off x="5942590" y="586789"/>
            <a:ext cx="0" cy="5789749"/>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C00FC412-335B-4AB2-801E-88E467FFF59E}"/>
              </a:ext>
            </a:extLst>
          </p:cNvPr>
          <p:cNvSpPr/>
          <p:nvPr/>
        </p:nvSpPr>
        <p:spPr>
          <a:xfrm>
            <a:off x="2568460" y="857743"/>
            <a:ext cx="4499934" cy="39680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sp>
        <p:nvSpPr>
          <p:cNvPr id="50" name="Rectangle 49">
            <a:extLst>
              <a:ext uri="{FF2B5EF4-FFF2-40B4-BE49-F238E27FC236}">
                <a16:creationId xmlns:a16="http://schemas.microsoft.com/office/drawing/2014/main" id="{DD4AFBB5-EB52-476E-9E4B-24E66529D536}"/>
              </a:ext>
            </a:extLst>
          </p:cNvPr>
          <p:cNvSpPr/>
          <p:nvPr/>
        </p:nvSpPr>
        <p:spPr>
          <a:xfrm>
            <a:off x="2565177" y="481463"/>
            <a:ext cx="1125804" cy="376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2015</a:t>
            </a:r>
          </a:p>
        </p:txBody>
      </p:sp>
      <p:sp>
        <p:nvSpPr>
          <p:cNvPr id="51" name="Rectangle 50">
            <a:extLst>
              <a:ext uri="{FF2B5EF4-FFF2-40B4-BE49-F238E27FC236}">
                <a16:creationId xmlns:a16="http://schemas.microsoft.com/office/drawing/2014/main" id="{5D21CF9A-8539-4F5D-8828-499ED0A9C32F}"/>
              </a:ext>
            </a:extLst>
          </p:cNvPr>
          <p:cNvSpPr/>
          <p:nvPr/>
        </p:nvSpPr>
        <p:spPr>
          <a:xfrm>
            <a:off x="3690981" y="481463"/>
            <a:ext cx="1125804" cy="3762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2016</a:t>
            </a:r>
          </a:p>
        </p:txBody>
      </p:sp>
      <p:sp>
        <p:nvSpPr>
          <p:cNvPr id="52" name="Rectangle 51">
            <a:extLst>
              <a:ext uri="{FF2B5EF4-FFF2-40B4-BE49-F238E27FC236}">
                <a16:creationId xmlns:a16="http://schemas.microsoft.com/office/drawing/2014/main" id="{2CE81603-0F9C-46D2-AF0D-4A165721F70D}"/>
              </a:ext>
            </a:extLst>
          </p:cNvPr>
          <p:cNvSpPr/>
          <p:nvPr/>
        </p:nvSpPr>
        <p:spPr>
          <a:xfrm>
            <a:off x="4816786" y="481463"/>
            <a:ext cx="1125804" cy="376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2017</a:t>
            </a:r>
          </a:p>
        </p:txBody>
      </p:sp>
      <p:sp>
        <p:nvSpPr>
          <p:cNvPr id="53" name="Rectangle 52">
            <a:extLst>
              <a:ext uri="{FF2B5EF4-FFF2-40B4-BE49-F238E27FC236}">
                <a16:creationId xmlns:a16="http://schemas.microsoft.com/office/drawing/2014/main" id="{EC0BE03A-8A8A-4AFB-A179-73D90A07607E}"/>
              </a:ext>
            </a:extLst>
          </p:cNvPr>
          <p:cNvSpPr/>
          <p:nvPr/>
        </p:nvSpPr>
        <p:spPr>
          <a:xfrm>
            <a:off x="5942590" y="481463"/>
            <a:ext cx="1125804" cy="3762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2018</a:t>
            </a:r>
          </a:p>
        </p:txBody>
      </p:sp>
      <p:sp>
        <p:nvSpPr>
          <p:cNvPr id="54" name="Rectangle 53">
            <a:extLst>
              <a:ext uri="{FF2B5EF4-FFF2-40B4-BE49-F238E27FC236}">
                <a16:creationId xmlns:a16="http://schemas.microsoft.com/office/drawing/2014/main" id="{C7BECA43-FECD-4B9D-873F-313AEB767F0A}"/>
              </a:ext>
            </a:extLst>
          </p:cNvPr>
          <p:cNvSpPr/>
          <p:nvPr/>
        </p:nvSpPr>
        <p:spPr>
          <a:xfrm>
            <a:off x="7060303" y="481463"/>
            <a:ext cx="1125804" cy="376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2019</a:t>
            </a:r>
          </a:p>
        </p:txBody>
      </p:sp>
      <p:sp>
        <p:nvSpPr>
          <p:cNvPr id="55" name="Rectangle 54">
            <a:extLst>
              <a:ext uri="{FF2B5EF4-FFF2-40B4-BE49-F238E27FC236}">
                <a16:creationId xmlns:a16="http://schemas.microsoft.com/office/drawing/2014/main" id="{1BD32156-7E8F-4F4E-AE8B-47CE558394EB}"/>
              </a:ext>
            </a:extLst>
          </p:cNvPr>
          <p:cNvSpPr/>
          <p:nvPr/>
        </p:nvSpPr>
        <p:spPr>
          <a:xfrm>
            <a:off x="8186107" y="481463"/>
            <a:ext cx="1125804" cy="3762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2020</a:t>
            </a:r>
          </a:p>
        </p:txBody>
      </p:sp>
      <p:sp>
        <p:nvSpPr>
          <p:cNvPr id="56" name="Rectangle 55">
            <a:extLst>
              <a:ext uri="{FF2B5EF4-FFF2-40B4-BE49-F238E27FC236}">
                <a16:creationId xmlns:a16="http://schemas.microsoft.com/office/drawing/2014/main" id="{284A908B-DC7B-4395-A7C0-B7F83678E23C}"/>
              </a:ext>
            </a:extLst>
          </p:cNvPr>
          <p:cNvSpPr/>
          <p:nvPr/>
        </p:nvSpPr>
        <p:spPr>
          <a:xfrm>
            <a:off x="9311911" y="481463"/>
            <a:ext cx="1125804" cy="376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2021</a:t>
            </a:r>
          </a:p>
        </p:txBody>
      </p:sp>
      <p:sp>
        <p:nvSpPr>
          <p:cNvPr id="57" name="Rectangle 56">
            <a:extLst>
              <a:ext uri="{FF2B5EF4-FFF2-40B4-BE49-F238E27FC236}">
                <a16:creationId xmlns:a16="http://schemas.microsoft.com/office/drawing/2014/main" id="{CC61C32F-E619-434A-83F6-56E75A0360F5}"/>
              </a:ext>
            </a:extLst>
          </p:cNvPr>
          <p:cNvSpPr/>
          <p:nvPr/>
        </p:nvSpPr>
        <p:spPr>
          <a:xfrm>
            <a:off x="10437716" y="481463"/>
            <a:ext cx="1114805" cy="3762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ctr">
              <a:lnSpc>
                <a:spcPct val="90000"/>
              </a:lnSpc>
              <a:spcAft>
                <a:spcPts val="600"/>
              </a:spcAft>
            </a:pPr>
            <a:r>
              <a:rPr lang="en-GB" sz="1400" b="1" dirty="0">
                <a:solidFill>
                  <a:schemeClr val="bg1"/>
                </a:solidFill>
                <a:latin typeface="Arial" panose="020B0604020202020204" pitchFamily="34" charset="0"/>
                <a:cs typeface="Arial" panose="020B0604020202020204" pitchFamily="34" charset="0"/>
              </a:rPr>
              <a:t>2022</a:t>
            </a:r>
          </a:p>
        </p:txBody>
      </p:sp>
      <p:sp>
        <p:nvSpPr>
          <p:cNvPr id="58" name="TextBox 57">
            <a:extLst>
              <a:ext uri="{FF2B5EF4-FFF2-40B4-BE49-F238E27FC236}">
                <a16:creationId xmlns:a16="http://schemas.microsoft.com/office/drawing/2014/main" id="{7870A4F0-E23E-4E29-A146-A65A56C3D03C}"/>
              </a:ext>
            </a:extLst>
          </p:cNvPr>
          <p:cNvSpPr txBox="1"/>
          <p:nvPr/>
        </p:nvSpPr>
        <p:spPr>
          <a:xfrm>
            <a:off x="2718927" y="938958"/>
            <a:ext cx="1443498" cy="286232"/>
          </a:xfrm>
          <a:prstGeom prst="rect">
            <a:avLst/>
          </a:prstGeom>
          <a:noFill/>
        </p:spPr>
        <p:txBody>
          <a:bodyPr wrap="square" rtlCol="0">
            <a:spAutoFit/>
          </a:bodyPr>
          <a:lstStyle/>
          <a:p>
            <a:pPr algn="l">
              <a:lnSpc>
                <a:spcPct val="90000"/>
              </a:lnSpc>
              <a:spcAft>
                <a:spcPts val="600"/>
              </a:spcAft>
            </a:pPr>
            <a:r>
              <a:rPr lang="en-GB" sz="1400" dirty="0">
                <a:solidFill>
                  <a:schemeClr val="bg1"/>
                </a:solidFill>
                <a:latin typeface="Arial" panose="020B0604020202020204" pitchFamily="34" charset="0"/>
                <a:cs typeface="Arial" panose="020B0604020202020204" pitchFamily="34" charset="0"/>
              </a:rPr>
              <a:t>ArF Immersion</a:t>
            </a:r>
          </a:p>
        </p:txBody>
      </p:sp>
      <p:sp>
        <p:nvSpPr>
          <p:cNvPr id="59" name="TextBox 58">
            <a:extLst>
              <a:ext uri="{FF2B5EF4-FFF2-40B4-BE49-F238E27FC236}">
                <a16:creationId xmlns:a16="http://schemas.microsoft.com/office/drawing/2014/main" id="{09B1E53F-07F8-450D-A77B-FE2E256B7E86}"/>
              </a:ext>
            </a:extLst>
          </p:cNvPr>
          <p:cNvSpPr txBox="1"/>
          <p:nvPr/>
        </p:nvSpPr>
        <p:spPr>
          <a:xfrm>
            <a:off x="4348123" y="938958"/>
            <a:ext cx="1796429" cy="286232"/>
          </a:xfrm>
          <a:prstGeom prst="rect">
            <a:avLst/>
          </a:prstGeom>
          <a:noFill/>
        </p:spPr>
        <p:txBody>
          <a:bodyPr wrap="square" rtlCol="0">
            <a:spAutoFit/>
          </a:bodyPr>
          <a:lstStyle/>
          <a:p>
            <a:pPr algn="l">
              <a:lnSpc>
                <a:spcPct val="90000"/>
              </a:lnSpc>
              <a:spcAft>
                <a:spcPts val="600"/>
              </a:spcAft>
            </a:pPr>
            <a:r>
              <a:rPr lang="en-GB" sz="1400" dirty="0">
                <a:solidFill>
                  <a:schemeClr val="bg1"/>
                </a:solidFill>
                <a:latin typeface="Arial" panose="020B0604020202020204" pitchFamily="34" charset="0"/>
                <a:cs typeface="Arial" panose="020B0604020202020204" pitchFamily="34" charset="0"/>
              </a:rPr>
              <a:t>Multiple Patterning</a:t>
            </a:r>
          </a:p>
        </p:txBody>
      </p:sp>
      <p:sp>
        <p:nvSpPr>
          <p:cNvPr id="60" name="TextBox 59">
            <a:extLst>
              <a:ext uri="{FF2B5EF4-FFF2-40B4-BE49-F238E27FC236}">
                <a16:creationId xmlns:a16="http://schemas.microsoft.com/office/drawing/2014/main" id="{F82624E0-306E-46B3-857D-BD1AC65AC0F8}"/>
              </a:ext>
            </a:extLst>
          </p:cNvPr>
          <p:cNvSpPr txBox="1"/>
          <p:nvPr/>
        </p:nvSpPr>
        <p:spPr>
          <a:xfrm>
            <a:off x="7395788" y="938958"/>
            <a:ext cx="759974" cy="286232"/>
          </a:xfrm>
          <a:prstGeom prst="rect">
            <a:avLst/>
          </a:prstGeom>
          <a:noFill/>
        </p:spPr>
        <p:txBody>
          <a:bodyPr wrap="square" rtlCol="0">
            <a:spAutoFit/>
          </a:bodyPr>
          <a:lstStyle/>
          <a:p>
            <a:pPr algn="l">
              <a:lnSpc>
                <a:spcPct val="90000"/>
              </a:lnSpc>
              <a:spcAft>
                <a:spcPts val="600"/>
              </a:spcAft>
            </a:pPr>
            <a:r>
              <a:rPr lang="en-GB" sz="1400" dirty="0">
                <a:solidFill>
                  <a:schemeClr val="bg1"/>
                </a:solidFill>
                <a:latin typeface="Arial" panose="020B0604020202020204" pitchFamily="34" charset="0"/>
                <a:cs typeface="Arial" panose="020B0604020202020204" pitchFamily="34" charset="0"/>
              </a:rPr>
              <a:t>EUV</a:t>
            </a:r>
          </a:p>
        </p:txBody>
      </p:sp>
      <p:grpSp>
        <p:nvGrpSpPr>
          <p:cNvPr id="61" name="Group 60">
            <a:extLst>
              <a:ext uri="{FF2B5EF4-FFF2-40B4-BE49-F238E27FC236}">
                <a16:creationId xmlns:a16="http://schemas.microsoft.com/office/drawing/2014/main" id="{91747203-61E0-4F79-8833-E4D7E95DB3C8}"/>
              </a:ext>
            </a:extLst>
          </p:cNvPr>
          <p:cNvGrpSpPr/>
          <p:nvPr/>
        </p:nvGrpSpPr>
        <p:grpSpPr>
          <a:xfrm>
            <a:off x="8189119" y="857743"/>
            <a:ext cx="3364706" cy="396805"/>
            <a:chOff x="8189119" y="857743"/>
            <a:chExt cx="3364706" cy="396805"/>
          </a:xfrm>
          <a:solidFill>
            <a:schemeClr val="bg2">
              <a:lumMod val="50000"/>
            </a:schemeClr>
          </a:solidFill>
        </p:grpSpPr>
        <p:sp>
          <p:nvSpPr>
            <p:cNvPr id="62" name="Rectangle 61">
              <a:extLst>
                <a:ext uri="{FF2B5EF4-FFF2-40B4-BE49-F238E27FC236}">
                  <a16:creationId xmlns:a16="http://schemas.microsoft.com/office/drawing/2014/main" id="{63C8C11D-C83E-4307-996A-26F1026D5B4F}"/>
                </a:ext>
              </a:extLst>
            </p:cNvPr>
            <p:cNvSpPr/>
            <p:nvPr/>
          </p:nvSpPr>
          <p:spPr>
            <a:xfrm>
              <a:off x="8189119" y="857743"/>
              <a:ext cx="3364706" cy="3968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63" name="TextBox 62">
              <a:extLst>
                <a:ext uri="{FF2B5EF4-FFF2-40B4-BE49-F238E27FC236}">
                  <a16:creationId xmlns:a16="http://schemas.microsoft.com/office/drawing/2014/main" id="{6A245554-77ED-4117-A0FF-2D01A63B3CF6}"/>
                </a:ext>
              </a:extLst>
            </p:cNvPr>
            <p:cNvSpPr txBox="1"/>
            <p:nvPr/>
          </p:nvSpPr>
          <p:spPr>
            <a:xfrm>
              <a:off x="8671963" y="938958"/>
              <a:ext cx="1796429" cy="286232"/>
            </a:xfrm>
            <a:prstGeom prst="rect">
              <a:avLst/>
            </a:prstGeom>
            <a:noFill/>
          </p:spPr>
          <p:txBody>
            <a:bodyPr wrap="square" rtlCol="0">
              <a:spAutoFit/>
            </a:bodyPr>
            <a:lstStyle/>
            <a:p>
              <a:pPr algn="l">
                <a:lnSpc>
                  <a:spcPct val="90000"/>
                </a:lnSpc>
                <a:spcAft>
                  <a:spcPts val="600"/>
                </a:spcAft>
              </a:pPr>
              <a:r>
                <a:rPr lang="en-GB" sz="1400" dirty="0">
                  <a:solidFill>
                    <a:schemeClr val="bg1"/>
                  </a:solidFill>
                  <a:latin typeface="Arial" panose="020B0604020202020204" pitchFamily="34" charset="0"/>
                  <a:cs typeface="Arial" panose="020B0604020202020204" pitchFamily="34" charset="0"/>
                </a:rPr>
                <a:t>Multiple Patterning</a:t>
              </a:r>
            </a:p>
          </p:txBody>
        </p:sp>
      </p:grpSp>
      <p:grpSp>
        <p:nvGrpSpPr>
          <p:cNvPr id="64" name="Group 63">
            <a:extLst>
              <a:ext uri="{FF2B5EF4-FFF2-40B4-BE49-F238E27FC236}">
                <a16:creationId xmlns:a16="http://schemas.microsoft.com/office/drawing/2014/main" id="{0B7E84D6-7CB7-430C-AAC8-EF8CFB65C945}"/>
              </a:ext>
            </a:extLst>
          </p:cNvPr>
          <p:cNvGrpSpPr/>
          <p:nvPr/>
        </p:nvGrpSpPr>
        <p:grpSpPr>
          <a:xfrm>
            <a:off x="1070506" y="1399616"/>
            <a:ext cx="6030256" cy="540000"/>
            <a:chOff x="631180" y="1399616"/>
            <a:chExt cx="6469582" cy="631179"/>
          </a:xfrm>
        </p:grpSpPr>
        <p:sp>
          <p:nvSpPr>
            <p:cNvPr id="65" name="Pentagon 49">
              <a:extLst>
                <a:ext uri="{FF2B5EF4-FFF2-40B4-BE49-F238E27FC236}">
                  <a16:creationId xmlns:a16="http://schemas.microsoft.com/office/drawing/2014/main" id="{85328501-4E08-40C7-B416-EE61D70E2624}"/>
                </a:ext>
              </a:extLst>
            </p:cNvPr>
            <p:cNvSpPr/>
            <p:nvPr/>
          </p:nvSpPr>
          <p:spPr>
            <a:xfrm>
              <a:off x="6356295" y="1399616"/>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66" name="Pentagon 50">
              <a:extLst>
                <a:ext uri="{FF2B5EF4-FFF2-40B4-BE49-F238E27FC236}">
                  <a16:creationId xmlns:a16="http://schemas.microsoft.com/office/drawing/2014/main" id="{6CC92734-0C9F-4812-ACCD-BC6E0CDDE54B}"/>
                </a:ext>
              </a:extLst>
            </p:cNvPr>
            <p:cNvSpPr/>
            <p:nvPr/>
          </p:nvSpPr>
          <p:spPr>
            <a:xfrm>
              <a:off x="4584142" y="1399616"/>
              <a:ext cx="2476161" cy="631179"/>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67" name="Pentagon 48">
              <a:extLst>
                <a:ext uri="{FF2B5EF4-FFF2-40B4-BE49-F238E27FC236}">
                  <a16:creationId xmlns:a16="http://schemas.microsoft.com/office/drawing/2014/main" id="{961A7617-34AE-44EE-AAC1-166ACBF12631}"/>
                </a:ext>
              </a:extLst>
            </p:cNvPr>
            <p:cNvSpPr/>
            <p:nvPr/>
          </p:nvSpPr>
          <p:spPr>
            <a:xfrm>
              <a:off x="4272594" y="1399616"/>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68" name="Rectangle 67">
              <a:extLst>
                <a:ext uri="{FF2B5EF4-FFF2-40B4-BE49-F238E27FC236}">
                  <a16:creationId xmlns:a16="http://schemas.microsoft.com/office/drawing/2014/main" id="{D9A015B4-8078-4C50-9278-CBE78DEA3351}"/>
                </a:ext>
              </a:extLst>
            </p:cNvPr>
            <p:cNvSpPr/>
            <p:nvPr/>
          </p:nvSpPr>
          <p:spPr>
            <a:xfrm>
              <a:off x="631180" y="1399616"/>
              <a:ext cx="1942089" cy="63117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l">
                <a:lnSpc>
                  <a:spcPct val="90000"/>
                </a:lnSpc>
                <a:spcAft>
                  <a:spcPts val="600"/>
                </a:spcAft>
              </a:pPr>
              <a:r>
                <a:rPr lang="en-GB" sz="1400" dirty="0">
                  <a:solidFill>
                    <a:schemeClr val="bg1"/>
                  </a:solidFill>
                  <a:latin typeface="Arial" panose="020B0604020202020204" pitchFamily="34" charset="0"/>
                  <a:cs typeface="Arial" panose="020B0604020202020204" pitchFamily="34" charset="0"/>
                </a:rPr>
                <a:t>3D NAND</a:t>
              </a:r>
            </a:p>
          </p:txBody>
        </p:sp>
        <p:sp>
          <p:nvSpPr>
            <p:cNvPr id="69" name="Pentagon 47">
              <a:extLst>
                <a:ext uri="{FF2B5EF4-FFF2-40B4-BE49-F238E27FC236}">
                  <a16:creationId xmlns:a16="http://schemas.microsoft.com/office/drawing/2014/main" id="{CF71720A-C970-4A39-98DD-583F33C09746}"/>
                </a:ext>
              </a:extLst>
            </p:cNvPr>
            <p:cNvSpPr/>
            <p:nvPr/>
          </p:nvSpPr>
          <p:spPr>
            <a:xfrm>
              <a:off x="2565177" y="1399616"/>
              <a:ext cx="2411425" cy="631179"/>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70" name="TextBox 69">
              <a:extLst>
                <a:ext uri="{FF2B5EF4-FFF2-40B4-BE49-F238E27FC236}">
                  <a16:creationId xmlns:a16="http://schemas.microsoft.com/office/drawing/2014/main" id="{9E4FD4B1-D7DC-4F4B-B43C-D5D75AA5EDF1}"/>
                </a:ext>
              </a:extLst>
            </p:cNvPr>
            <p:cNvSpPr txBox="1"/>
            <p:nvPr/>
          </p:nvSpPr>
          <p:spPr>
            <a:xfrm>
              <a:off x="3346063" y="1530539"/>
              <a:ext cx="1238080"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48L</a:t>
              </a:r>
            </a:p>
          </p:txBody>
        </p:sp>
        <p:sp>
          <p:nvSpPr>
            <p:cNvPr id="71" name="TextBox 70">
              <a:extLst>
                <a:ext uri="{FF2B5EF4-FFF2-40B4-BE49-F238E27FC236}">
                  <a16:creationId xmlns:a16="http://schemas.microsoft.com/office/drawing/2014/main" id="{F03F0741-9A30-4B82-98E9-0F02344CA6E4}"/>
                </a:ext>
              </a:extLst>
            </p:cNvPr>
            <p:cNvSpPr txBox="1"/>
            <p:nvPr/>
          </p:nvSpPr>
          <p:spPr>
            <a:xfrm>
              <a:off x="5594639" y="1530539"/>
              <a:ext cx="1238080"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64L</a:t>
              </a:r>
            </a:p>
          </p:txBody>
        </p:sp>
      </p:grpSp>
      <p:grpSp>
        <p:nvGrpSpPr>
          <p:cNvPr id="72" name="Group 71">
            <a:extLst>
              <a:ext uri="{FF2B5EF4-FFF2-40B4-BE49-F238E27FC236}">
                <a16:creationId xmlns:a16="http://schemas.microsoft.com/office/drawing/2014/main" id="{3CDDAA7A-D650-464E-B556-8F55BCBF3FE7}"/>
              </a:ext>
            </a:extLst>
          </p:cNvPr>
          <p:cNvGrpSpPr/>
          <p:nvPr/>
        </p:nvGrpSpPr>
        <p:grpSpPr>
          <a:xfrm>
            <a:off x="1070506" y="2348130"/>
            <a:ext cx="6030256" cy="540000"/>
            <a:chOff x="631180" y="2786225"/>
            <a:chExt cx="6469582" cy="631179"/>
          </a:xfrm>
        </p:grpSpPr>
        <p:sp>
          <p:nvSpPr>
            <p:cNvPr id="73" name="Rectangle 72">
              <a:extLst>
                <a:ext uri="{FF2B5EF4-FFF2-40B4-BE49-F238E27FC236}">
                  <a16:creationId xmlns:a16="http://schemas.microsoft.com/office/drawing/2014/main" id="{90636FBF-1EEB-46D9-A0A1-013A216C9EFB}"/>
                </a:ext>
              </a:extLst>
            </p:cNvPr>
            <p:cNvSpPr/>
            <p:nvPr/>
          </p:nvSpPr>
          <p:spPr>
            <a:xfrm>
              <a:off x="631180" y="2786225"/>
              <a:ext cx="1992957" cy="63117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l">
                <a:lnSpc>
                  <a:spcPct val="90000"/>
                </a:lnSpc>
                <a:spcAft>
                  <a:spcPts val="600"/>
                </a:spcAft>
              </a:pPr>
              <a:r>
                <a:rPr lang="en-GB" sz="1400" dirty="0">
                  <a:latin typeface="Arial" panose="020B0604020202020204" pitchFamily="34" charset="0"/>
                  <a:cs typeface="Arial" panose="020B0604020202020204" pitchFamily="34" charset="0"/>
                </a:rPr>
                <a:t>DRAM</a:t>
              </a:r>
            </a:p>
          </p:txBody>
        </p:sp>
        <p:sp>
          <p:nvSpPr>
            <p:cNvPr id="74" name="Pentagon 62">
              <a:extLst>
                <a:ext uri="{FF2B5EF4-FFF2-40B4-BE49-F238E27FC236}">
                  <a16:creationId xmlns:a16="http://schemas.microsoft.com/office/drawing/2014/main" id="{6E4E5BD5-A90D-43B9-AB85-0B8B43F9E0FE}"/>
                </a:ext>
              </a:extLst>
            </p:cNvPr>
            <p:cNvSpPr/>
            <p:nvPr/>
          </p:nvSpPr>
          <p:spPr>
            <a:xfrm>
              <a:off x="6356295" y="2786225"/>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75" name="Pentagon 63">
              <a:extLst>
                <a:ext uri="{FF2B5EF4-FFF2-40B4-BE49-F238E27FC236}">
                  <a16:creationId xmlns:a16="http://schemas.microsoft.com/office/drawing/2014/main" id="{098FE73A-B65C-473F-B4D4-E01AB6DF0C96}"/>
                </a:ext>
              </a:extLst>
            </p:cNvPr>
            <p:cNvSpPr/>
            <p:nvPr/>
          </p:nvSpPr>
          <p:spPr>
            <a:xfrm>
              <a:off x="4584142" y="2786225"/>
              <a:ext cx="2476161" cy="631179"/>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76" name="Pentagon 64">
              <a:extLst>
                <a:ext uri="{FF2B5EF4-FFF2-40B4-BE49-F238E27FC236}">
                  <a16:creationId xmlns:a16="http://schemas.microsoft.com/office/drawing/2014/main" id="{945D64F0-2655-4624-8280-15DDFDC4EC9A}"/>
                </a:ext>
              </a:extLst>
            </p:cNvPr>
            <p:cNvSpPr/>
            <p:nvPr/>
          </p:nvSpPr>
          <p:spPr>
            <a:xfrm>
              <a:off x="4272594" y="2786225"/>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77" name="Pentagon 65">
              <a:extLst>
                <a:ext uri="{FF2B5EF4-FFF2-40B4-BE49-F238E27FC236}">
                  <a16:creationId xmlns:a16="http://schemas.microsoft.com/office/drawing/2014/main" id="{EA11E770-4F20-488A-A432-6B5FCB07FD5E}"/>
                </a:ext>
              </a:extLst>
            </p:cNvPr>
            <p:cNvSpPr/>
            <p:nvPr/>
          </p:nvSpPr>
          <p:spPr>
            <a:xfrm>
              <a:off x="2565177" y="2786225"/>
              <a:ext cx="2411425" cy="631179"/>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78" name="TextBox 77">
              <a:extLst>
                <a:ext uri="{FF2B5EF4-FFF2-40B4-BE49-F238E27FC236}">
                  <a16:creationId xmlns:a16="http://schemas.microsoft.com/office/drawing/2014/main" id="{4BD49129-D3D2-423E-9C7F-DDA9E9C9C8D2}"/>
                </a:ext>
              </a:extLst>
            </p:cNvPr>
            <p:cNvSpPr txBox="1"/>
            <p:nvPr/>
          </p:nvSpPr>
          <p:spPr>
            <a:xfrm>
              <a:off x="3277275" y="2917148"/>
              <a:ext cx="1238080"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20 nm</a:t>
              </a:r>
            </a:p>
          </p:txBody>
        </p:sp>
        <p:sp>
          <p:nvSpPr>
            <p:cNvPr id="79" name="TextBox 78">
              <a:extLst>
                <a:ext uri="{FF2B5EF4-FFF2-40B4-BE49-F238E27FC236}">
                  <a16:creationId xmlns:a16="http://schemas.microsoft.com/office/drawing/2014/main" id="{9A444925-3051-4220-AF0B-2CE2FF367994}"/>
                </a:ext>
              </a:extLst>
            </p:cNvPr>
            <p:cNvSpPr txBox="1"/>
            <p:nvPr/>
          </p:nvSpPr>
          <p:spPr>
            <a:xfrm>
              <a:off x="5474259" y="2917148"/>
              <a:ext cx="1238080"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1x nm</a:t>
              </a:r>
            </a:p>
          </p:txBody>
        </p:sp>
      </p:grpSp>
      <p:grpSp>
        <p:nvGrpSpPr>
          <p:cNvPr id="80" name="Group 79">
            <a:extLst>
              <a:ext uri="{FF2B5EF4-FFF2-40B4-BE49-F238E27FC236}">
                <a16:creationId xmlns:a16="http://schemas.microsoft.com/office/drawing/2014/main" id="{64D298F1-7BC6-4015-875D-4B93007D65AE}"/>
              </a:ext>
            </a:extLst>
          </p:cNvPr>
          <p:cNvGrpSpPr/>
          <p:nvPr/>
        </p:nvGrpSpPr>
        <p:grpSpPr>
          <a:xfrm>
            <a:off x="1070507" y="3722838"/>
            <a:ext cx="6030255" cy="540000"/>
            <a:chOff x="631181" y="4475760"/>
            <a:chExt cx="6469581" cy="631179"/>
          </a:xfrm>
        </p:grpSpPr>
        <p:sp>
          <p:nvSpPr>
            <p:cNvPr id="81" name="Rectangle 80">
              <a:extLst>
                <a:ext uri="{FF2B5EF4-FFF2-40B4-BE49-F238E27FC236}">
                  <a16:creationId xmlns:a16="http://schemas.microsoft.com/office/drawing/2014/main" id="{354DDD76-1C96-40DD-8835-D58DDB653002}"/>
                </a:ext>
              </a:extLst>
            </p:cNvPr>
            <p:cNvSpPr/>
            <p:nvPr/>
          </p:nvSpPr>
          <p:spPr>
            <a:xfrm>
              <a:off x="631181" y="4475760"/>
              <a:ext cx="1981050" cy="6311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l">
                <a:lnSpc>
                  <a:spcPct val="90000"/>
                </a:lnSpc>
                <a:spcAft>
                  <a:spcPts val="600"/>
                </a:spcAft>
              </a:pPr>
              <a:r>
                <a:rPr lang="en-GB" sz="1400" dirty="0">
                  <a:solidFill>
                    <a:schemeClr val="bg1"/>
                  </a:solidFill>
                  <a:latin typeface="Arial" panose="020B0604020202020204" pitchFamily="34" charset="0"/>
                  <a:cs typeface="Arial" panose="020B0604020202020204" pitchFamily="34" charset="0"/>
                </a:rPr>
                <a:t>LOGIC</a:t>
              </a:r>
            </a:p>
          </p:txBody>
        </p:sp>
        <p:sp>
          <p:nvSpPr>
            <p:cNvPr id="82" name="Pentagon 73">
              <a:extLst>
                <a:ext uri="{FF2B5EF4-FFF2-40B4-BE49-F238E27FC236}">
                  <a16:creationId xmlns:a16="http://schemas.microsoft.com/office/drawing/2014/main" id="{F393859E-29FE-4597-98FE-7597490D40D0}"/>
                </a:ext>
              </a:extLst>
            </p:cNvPr>
            <p:cNvSpPr/>
            <p:nvPr/>
          </p:nvSpPr>
          <p:spPr>
            <a:xfrm>
              <a:off x="6356295" y="4475760"/>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83" name="Pentagon 74">
              <a:extLst>
                <a:ext uri="{FF2B5EF4-FFF2-40B4-BE49-F238E27FC236}">
                  <a16:creationId xmlns:a16="http://schemas.microsoft.com/office/drawing/2014/main" id="{9526F17C-79BE-4EC5-9692-C8399CA3DA27}"/>
                </a:ext>
              </a:extLst>
            </p:cNvPr>
            <p:cNvSpPr/>
            <p:nvPr/>
          </p:nvSpPr>
          <p:spPr>
            <a:xfrm>
              <a:off x="4584142" y="4475760"/>
              <a:ext cx="2476161" cy="6311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84" name="Pentagon 75">
              <a:extLst>
                <a:ext uri="{FF2B5EF4-FFF2-40B4-BE49-F238E27FC236}">
                  <a16:creationId xmlns:a16="http://schemas.microsoft.com/office/drawing/2014/main" id="{9DDB7C1D-277A-4586-88E2-AB723FCD65E2}"/>
                </a:ext>
              </a:extLst>
            </p:cNvPr>
            <p:cNvSpPr/>
            <p:nvPr/>
          </p:nvSpPr>
          <p:spPr>
            <a:xfrm>
              <a:off x="4272594" y="4475760"/>
              <a:ext cx="744467" cy="63117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85" name="Pentagon 76">
              <a:extLst>
                <a:ext uri="{FF2B5EF4-FFF2-40B4-BE49-F238E27FC236}">
                  <a16:creationId xmlns:a16="http://schemas.microsoft.com/office/drawing/2014/main" id="{A41515A9-1DBD-4B92-804D-D588957FC7F2}"/>
                </a:ext>
              </a:extLst>
            </p:cNvPr>
            <p:cNvSpPr/>
            <p:nvPr/>
          </p:nvSpPr>
          <p:spPr>
            <a:xfrm>
              <a:off x="2565177" y="4475760"/>
              <a:ext cx="2411425" cy="6311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1400" dirty="0">
                <a:latin typeface="+mj-lt"/>
              </a:endParaRPr>
            </a:p>
          </p:txBody>
        </p:sp>
        <p:sp>
          <p:nvSpPr>
            <p:cNvPr id="86" name="TextBox 85">
              <a:extLst>
                <a:ext uri="{FF2B5EF4-FFF2-40B4-BE49-F238E27FC236}">
                  <a16:creationId xmlns:a16="http://schemas.microsoft.com/office/drawing/2014/main" id="{D93DFBF5-9536-4BBF-8B3D-9507D14364FF}"/>
                </a:ext>
              </a:extLst>
            </p:cNvPr>
            <p:cNvSpPr txBox="1"/>
            <p:nvPr/>
          </p:nvSpPr>
          <p:spPr>
            <a:xfrm>
              <a:off x="3277275" y="4606683"/>
              <a:ext cx="1238080"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14 nm</a:t>
              </a:r>
            </a:p>
          </p:txBody>
        </p:sp>
        <p:sp>
          <p:nvSpPr>
            <p:cNvPr id="87" name="TextBox 86">
              <a:extLst>
                <a:ext uri="{FF2B5EF4-FFF2-40B4-BE49-F238E27FC236}">
                  <a16:creationId xmlns:a16="http://schemas.microsoft.com/office/drawing/2014/main" id="{8B577130-81F3-4CA9-AFAB-5D994F4F6F29}"/>
                </a:ext>
              </a:extLst>
            </p:cNvPr>
            <p:cNvSpPr txBox="1"/>
            <p:nvPr/>
          </p:nvSpPr>
          <p:spPr>
            <a:xfrm>
              <a:off x="5462127" y="4606683"/>
              <a:ext cx="1238080" cy="334562"/>
            </a:xfrm>
            <a:prstGeom prst="rect">
              <a:avLst/>
            </a:prstGeom>
            <a:noFill/>
          </p:spPr>
          <p:txBody>
            <a:bodyPr wrap="square" rtlCol="0">
              <a:spAutoFit/>
            </a:bodyPr>
            <a:lstStyle/>
            <a:p>
              <a:pPr algn="l">
                <a:lnSpc>
                  <a:spcPct val="90000"/>
                </a:lnSpc>
                <a:spcAft>
                  <a:spcPts val="600"/>
                </a:spcAft>
              </a:pPr>
              <a:r>
                <a:rPr lang="en-GB" sz="1400" dirty="0">
                  <a:solidFill>
                    <a:schemeClr val="bg1"/>
                  </a:solidFill>
                </a:rPr>
                <a:t>10 nm</a:t>
              </a:r>
            </a:p>
          </p:txBody>
        </p:sp>
      </p:grpSp>
      <p:grpSp>
        <p:nvGrpSpPr>
          <p:cNvPr id="88" name="Group 87">
            <a:extLst>
              <a:ext uri="{FF2B5EF4-FFF2-40B4-BE49-F238E27FC236}">
                <a16:creationId xmlns:a16="http://schemas.microsoft.com/office/drawing/2014/main" id="{6946C019-1518-4D09-8720-D7EB72FC76AB}"/>
              </a:ext>
            </a:extLst>
          </p:cNvPr>
          <p:cNvGrpSpPr/>
          <p:nvPr/>
        </p:nvGrpSpPr>
        <p:grpSpPr>
          <a:xfrm>
            <a:off x="5309767" y="2981610"/>
            <a:ext cx="6253753" cy="360000"/>
            <a:chOff x="5017061" y="3449358"/>
            <a:chExt cx="6546460" cy="408028"/>
          </a:xfrm>
        </p:grpSpPr>
        <p:sp>
          <p:nvSpPr>
            <p:cNvPr id="89" name="Pentagon 83">
              <a:extLst>
                <a:ext uri="{FF2B5EF4-FFF2-40B4-BE49-F238E27FC236}">
                  <a16:creationId xmlns:a16="http://schemas.microsoft.com/office/drawing/2014/main" id="{75C5608D-179A-4528-87C2-2B0EDBF3A5FF}"/>
                </a:ext>
              </a:extLst>
            </p:cNvPr>
            <p:cNvSpPr/>
            <p:nvPr/>
          </p:nvSpPr>
          <p:spPr>
            <a:xfrm>
              <a:off x="5017061" y="3449358"/>
              <a:ext cx="6546460" cy="408028"/>
            </a:xfrm>
            <a:prstGeom prst="homePlate">
              <a:avLst>
                <a:gd name="adj" fmla="val 75782"/>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sp>
          <p:nvSpPr>
            <p:cNvPr id="90" name="TextBox 89">
              <a:extLst>
                <a:ext uri="{FF2B5EF4-FFF2-40B4-BE49-F238E27FC236}">
                  <a16:creationId xmlns:a16="http://schemas.microsoft.com/office/drawing/2014/main" id="{E38E7266-30D4-43CA-8296-61D98177E204}"/>
                </a:ext>
              </a:extLst>
            </p:cNvPr>
            <p:cNvSpPr txBox="1"/>
            <p:nvPr/>
          </p:nvSpPr>
          <p:spPr>
            <a:xfrm>
              <a:off x="5186488" y="3508540"/>
              <a:ext cx="6028567" cy="293023"/>
            </a:xfrm>
            <a:prstGeom prst="rect">
              <a:avLst/>
            </a:prstGeom>
            <a:noFill/>
          </p:spPr>
          <p:txBody>
            <a:bodyPr wrap="square" rtlCol="0">
              <a:spAutoFit/>
            </a:bodyPr>
            <a:lstStyle/>
            <a:p>
              <a:pPr algn="l">
                <a:lnSpc>
                  <a:spcPct val="90000"/>
                </a:lnSpc>
                <a:spcAft>
                  <a:spcPts val="600"/>
                </a:spcAft>
              </a:pPr>
              <a:r>
                <a:rPr lang="en-GB" sz="1200" dirty="0">
                  <a:solidFill>
                    <a:schemeClr val="bg1"/>
                  </a:solidFill>
                  <a:latin typeface="Arial" panose="020B0604020202020204" pitchFamily="34" charset="0"/>
                  <a:cs typeface="Arial" panose="020B0604020202020204" pitchFamily="34" charset="0"/>
                </a:rPr>
                <a:t>New Memory: Storage Class, Persistent, MRAM, ReRAM</a:t>
              </a:r>
            </a:p>
          </p:txBody>
        </p:sp>
      </p:grpSp>
      <p:grpSp>
        <p:nvGrpSpPr>
          <p:cNvPr id="91" name="Group 90">
            <a:extLst>
              <a:ext uri="{FF2B5EF4-FFF2-40B4-BE49-F238E27FC236}">
                <a16:creationId xmlns:a16="http://schemas.microsoft.com/office/drawing/2014/main" id="{4729A180-A61A-48FF-936C-3444EDE974AC}"/>
              </a:ext>
            </a:extLst>
          </p:cNvPr>
          <p:cNvGrpSpPr/>
          <p:nvPr/>
        </p:nvGrpSpPr>
        <p:grpSpPr>
          <a:xfrm>
            <a:off x="4348123" y="4344303"/>
            <a:ext cx="7215397" cy="360000"/>
            <a:chOff x="2565177" y="5138773"/>
            <a:chExt cx="8998344" cy="408028"/>
          </a:xfrm>
        </p:grpSpPr>
        <p:sp>
          <p:nvSpPr>
            <p:cNvPr id="92" name="Pentagon 84">
              <a:extLst>
                <a:ext uri="{FF2B5EF4-FFF2-40B4-BE49-F238E27FC236}">
                  <a16:creationId xmlns:a16="http://schemas.microsoft.com/office/drawing/2014/main" id="{4EED4F02-D646-42D3-9453-79039E2B91AF}"/>
                </a:ext>
              </a:extLst>
            </p:cNvPr>
            <p:cNvSpPr/>
            <p:nvPr/>
          </p:nvSpPr>
          <p:spPr>
            <a:xfrm>
              <a:off x="2565177" y="5138773"/>
              <a:ext cx="8998344" cy="408028"/>
            </a:xfrm>
            <a:prstGeom prst="homePlate">
              <a:avLst>
                <a:gd name="adj" fmla="val 75782"/>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sp>
          <p:nvSpPr>
            <p:cNvPr id="93" name="TextBox 92">
              <a:extLst>
                <a:ext uri="{FF2B5EF4-FFF2-40B4-BE49-F238E27FC236}">
                  <a16:creationId xmlns:a16="http://schemas.microsoft.com/office/drawing/2014/main" id="{D7C99557-E64F-412E-86A6-282FD990AB83}"/>
                </a:ext>
              </a:extLst>
            </p:cNvPr>
            <p:cNvSpPr txBox="1"/>
            <p:nvPr/>
          </p:nvSpPr>
          <p:spPr>
            <a:xfrm>
              <a:off x="2948459" y="5197955"/>
              <a:ext cx="3363270" cy="293023"/>
            </a:xfrm>
            <a:prstGeom prst="rect">
              <a:avLst/>
            </a:prstGeom>
            <a:noFill/>
          </p:spPr>
          <p:txBody>
            <a:bodyPr wrap="square" rtlCol="0">
              <a:spAutoFit/>
            </a:bodyPr>
            <a:lstStyle/>
            <a:p>
              <a:pPr>
                <a:lnSpc>
                  <a:spcPct val="90000"/>
                </a:lnSpc>
                <a:spcAft>
                  <a:spcPts val="600"/>
                </a:spcAft>
                <a:defRPr/>
              </a:pPr>
              <a:r>
                <a:rPr lang="en-GB" sz="1200" dirty="0">
                  <a:solidFill>
                    <a:schemeClr val="bg1"/>
                  </a:solidFill>
                  <a:latin typeface="Arial" panose="020B0604020202020204" pitchFamily="34" charset="0"/>
                  <a:cs typeface="Arial" panose="020B0604020202020204" pitchFamily="34" charset="0"/>
                </a:rPr>
                <a:t>New BEOL Materials: Co, Ru.</a:t>
              </a:r>
            </a:p>
          </p:txBody>
        </p:sp>
        <p:sp>
          <p:nvSpPr>
            <p:cNvPr id="94" name="TextBox 93">
              <a:extLst>
                <a:ext uri="{FF2B5EF4-FFF2-40B4-BE49-F238E27FC236}">
                  <a16:creationId xmlns:a16="http://schemas.microsoft.com/office/drawing/2014/main" id="{2D975CF2-26B3-4BFA-9EE8-360CD812D439}"/>
                </a:ext>
              </a:extLst>
            </p:cNvPr>
            <p:cNvSpPr txBox="1"/>
            <p:nvPr/>
          </p:nvSpPr>
          <p:spPr>
            <a:xfrm>
              <a:off x="7102431" y="5197955"/>
              <a:ext cx="3853425" cy="293023"/>
            </a:xfrm>
            <a:prstGeom prst="rect">
              <a:avLst/>
            </a:prstGeom>
            <a:noFill/>
          </p:spPr>
          <p:txBody>
            <a:bodyPr wrap="square" rtlCol="0">
              <a:spAutoFit/>
            </a:bodyPr>
            <a:lstStyle/>
            <a:p>
              <a:pPr>
                <a:lnSpc>
                  <a:spcPct val="90000"/>
                </a:lnSpc>
                <a:spcAft>
                  <a:spcPts val="600"/>
                </a:spcAft>
                <a:defRPr/>
              </a:pPr>
              <a:r>
                <a:rPr lang="en-GB" sz="1200" dirty="0">
                  <a:solidFill>
                    <a:schemeClr val="bg1"/>
                  </a:solidFill>
                  <a:latin typeface="Arial" panose="020B0604020202020204" pitchFamily="34" charset="0"/>
                  <a:cs typeface="Arial" panose="020B0604020202020204" pitchFamily="34" charset="0"/>
                </a:rPr>
                <a:t>New Channel Materials – SiGe, III-V</a:t>
              </a:r>
            </a:p>
          </p:txBody>
        </p:sp>
      </p:grpSp>
      <p:sp>
        <p:nvSpPr>
          <p:cNvPr id="95" name="Rectangle 94">
            <a:extLst>
              <a:ext uri="{FF2B5EF4-FFF2-40B4-BE49-F238E27FC236}">
                <a16:creationId xmlns:a16="http://schemas.microsoft.com/office/drawing/2014/main" id="{B819BDBE-680D-4D4B-8227-1443AB24D2FA}"/>
              </a:ext>
            </a:extLst>
          </p:cNvPr>
          <p:cNvSpPr/>
          <p:nvPr/>
        </p:nvSpPr>
        <p:spPr>
          <a:xfrm>
            <a:off x="2536235" y="316482"/>
            <a:ext cx="28800" cy="4572000"/>
          </a:xfrm>
          <a:prstGeom prst="rect">
            <a:avLst/>
          </a:prstGeom>
          <a:solidFill>
            <a:srgbClr val="2D36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600"/>
              </a:spcAft>
            </a:pPr>
            <a:endParaRPr lang="en-GB" sz="2200" dirty="0" err="1">
              <a:latin typeface="+mj-lt"/>
            </a:endParaRPr>
          </a:p>
        </p:txBody>
      </p:sp>
      <p:cxnSp>
        <p:nvCxnSpPr>
          <p:cNvPr id="96" name="Straight Connector 95">
            <a:extLst>
              <a:ext uri="{FF2B5EF4-FFF2-40B4-BE49-F238E27FC236}">
                <a16:creationId xmlns:a16="http://schemas.microsoft.com/office/drawing/2014/main" id="{27765BF9-2EB0-40F9-9380-ADA988A3ECBA}"/>
              </a:ext>
            </a:extLst>
          </p:cNvPr>
          <p:cNvCxnSpPr>
            <a:cxnSpLocks/>
          </p:cNvCxnSpPr>
          <p:nvPr/>
        </p:nvCxnSpPr>
        <p:spPr>
          <a:xfrm>
            <a:off x="2532811" y="481463"/>
            <a:ext cx="0" cy="5895074"/>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6CD06F7-E261-4CC0-8792-826FC84A213B}"/>
              </a:ext>
            </a:extLst>
          </p:cNvPr>
          <p:cNvCxnSpPr>
            <a:cxnSpLocks/>
          </p:cNvCxnSpPr>
          <p:nvPr/>
        </p:nvCxnSpPr>
        <p:spPr>
          <a:xfrm>
            <a:off x="2565177" y="481463"/>
            <a:ext cx="0" cy="5900287"/>
          </a:xfrm>
          <a:prstGeom prst="line">
            <a:avLst/>
          </a:prstGeom>
          <a:ln w="3175">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00BD3743-8DCA-477A-9779-BCD67FF8903F}"/>
              </a:ext>
            </a:extLst>
          </p:cNvPr>
          <p:cNvSpPr/>
          <p:nvPr/>
        </p:nvSpPr>
        <p:spPr>
          <a:xfrm>
            <a:off x="129207" y="4888006"/>
            <a:ext cx="11643693" cy="1300391"/>
          </a:xfrm>
          <a:prstGeom prst="rect">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sz="2200" dirty="0">
              <a:latin typeface="+mj-lt"/>
            </a:endParaRPr>
          </a:p>
        </p:txBody>
      </p:sp>
      <p:grpSp>
        <p:nvGrpSpPr>
          <p:cNvPr id="99" name="Graphic 1301">
            <a:extLst>
              <a:ext uri="{FF2B5EF4-FFF2-40B4-BE49-F238E27FC236}">
                <a16:creationId xmlns:a16="http://schemas.microsoft.com/office/drawing/2014/main" id="{E270F8AB-1645-4FFE-BBCE-FE16943807C0}"/>
              </a:ext>
            </a:extLst>
          </p:cNvPr>
          <p:cNvGrpSpPr/>
          <p:nvPr/>
        </p:nvGrpSpPr>
        <p:grpSpPr>
          <a:xfrm>
            <a:off x="194646" y="3587680"/>
            <a:ext cx="699208" cy="873794"/>
            <a:chOff x="8839119" y="2315360"/>
            <a:chExt cx="1682596" cy="2102728"/>
          </a:xfrm>
        </p:grpSpPr>
        <p:sp>
          <p:nvSpPr>
            <p:cNvPr id="100" name="Freeform 102">
              <a:extLst>
                <a:ext uri="{FF2B5EF4-FFF2-40B4-BE49-F238E27FC236}">
                  <a16:creationId xmlns:a16="http://schemas.microsoft.com/office/drawing/2014/main" id="{73493D56-00F2-46F3-BE25-9109CC1794C1}"/>
                </a:ext>
              </a:extLst>
            </p:cNvPr>
            <p:cNvSpPr/>
            <p:nvPr/>
          </p:nvSpPr>
          <p:spPr>
            <a:xfrm>
              <a:off x="8931073" y="2620942"/>
              <a:ext cx="1382377" cy="256430"/>
            </a:xfrm>
            <a:custGeom>
              <a:avLst/>
              <a:gdLst>
                <a:gd name="connsiteX0" fmla="*/ 1307 w 1382376"/>
                <a:gd name="connsiteY0" fmla="*/ 1309 h 256430"/>
                <a:gd name="connsiteX1" fmla="*/ 1382615 w 1382376"/>
                <a:gd name="connsiteY1" fmla="*/ 1309 h 256430"/>
                <a:gd name="connsiteX2" fmla="*/ 1382615 w 1382376"/>
                <a:gd name="connsiteY2" fmla="*/ 255604 h 256430"/>
                <a:gd name="connsiteX3" fmla="*/ 1307 w 1382376"/>
                <a:gd name="connsiteY3" fmla="*/ 255604 h 256430"/>
              </a:gdLst>
              <a:ahLst/>
              <a:cxnLst>
                <a:cxn ang="0">
                  <a:pos x="connsiteX0" y="connsiteY0"/>
                </a:cxn>
                <a:cxn ang="0">
                  <a:pos x="connsiteX1" y="connsiteY1"/>
                </a:cxn>
                <a:cxn ang="0">
                  <a:pos x="connsiteX2" y="connsiteY2"/>
                </a:cxn>
                <a:cxn ang="0">
                  <a:pos x="connsiteX3" y="connsiteY3"/>
                </a:cxn>
              </a:cxnLst>
              <a:rect l="l" t="t" r="r" b="b"/>
              <a:pathLst>
                <a:path w="1382376" h="256430">
                  <a:moveTo>
                    <a:pt x="1307" y="1309"/>
                  </a:moveTo>
                  <a:lnTo>
                    <a:pt x="1382615" y="1309"/>
                  </a:lnTo>
                  <a:lnTo>
                    <a:pt x="1382615" y="255604"/>
                  </a:lnTo>
                  <a:lnTo>
                    <a:pt x="1307" y="255604"/>
                  </a:lnTo>
                  <a:close/>
                </a:path>
              </a:pathLst>
            </a:custGeom>
            <a:solidFill>
              <a:srgbClr val="E78F95"/>
            </a:solidFill>
            <a:ln w="2593" cap="flat">
              <a:noFill/>
              <a:prstDash val="solid"/>
              <a:miter/>
            </a:ln>
          </p:spPr>
          <p:txBody>
            <a:bodyPr rtlCol="0" anchor="ctr"/>
            <a:lstStyle/>
            <a:p>
              <a:endParaRPr lang="en-GB"/>
            </a:p>
          </p:txBody>
        </p:sp>
        <p:sp>
          <p:nvSpPr>
            <p:cNvPr id="101" name="Freeform 103">
              <a:extLst>
                <a:ext uri="{FF2B5EF4-FFF2-40B4-BE49-F238E27FC236}">
                  <a16:creationId xmlns:a16="http://schemas.microsoft.com/office/drawing/2014/main" id="{BEA79B31-4E95-4EC4-AC21-EB7ACEAB8E8A}"/>
                </a:ext>
              </a:extLst>
            </p:cNvPr>
            <p:cNvSpPr/>
            <p:nvPr/>
          </p:nvSpPr>
          <p:spPr>
            <a:xfrm>
              <a:off x="9072251" y="3985673"/>
              <a:ext cx="1241579" cy="64108"/>
            </a:xfrm>
            <a:custGeom>
              <a:avLst/>
              <a:gdLst>
                <a:gd name="connsiteX0" fmla="*/ 395 w 1241579"/>
                <a:gd name="connsiteY0" fmla="*/ 395 h 64107"/>
                <a:gd name="connsiteX1" fmla="*/ 1246774 w 1241579"/>
                <a:gd name="connsiteY1" fmla="*/ 395 h 64107"/>
                <a:gd name="connsiteX2" fmla="*/ 1246774 w 1241579"/>
                <a:gd name="connsiteY2" fmla="*/ 66708 h 64107"/>
                <a:gd name="connsiteX3" fmla="*/ 395 w 1241579"/>
                <a:gd name="connsiteY3" fmla="*/ 66708 h 64107"/>
              </a:gdLst>
              <a:ahLst/>
              <a:cxnLst>
                <a:cxn ang="0">
                  <a:pos x="connsiteX0" y="connsiteY0"/>
                </a:cxn>
                <a:cxn ang="0">
                  <a:pos x="connsiteX1" y="connsiteY1"/>
                </a:cxn>
                <a:cxn ang="0">
                  <a:pos x="connsiteX2" y="connsiteY2"/>
                </a:cxn>
                <a:cxn ang="0">
                  <a:pos x="connsiteX3" y="connsiteY3"/>
                </a:cxn>
              </a:cxnLst>
              <a:rect l="l" t="t" r="r" b="b"/>
              <a:pathLst>
                <a:path w="1241579" h="64107">
                  <a:moveTo>
                    <a:pt x="395" y="395"/>
                  </a:moveTo>
                  <a:lnTo>
                    <a:pt x="1246774" y="395"/>
                  </a:lnTo>
                  <a:lnTo>
                    <a:pt x="1246774" y="66708"/>
                  </a:lnTo>
                  <a:lnTo>
                    <a:pt x="395" y="66708"/>
                  </a:lnTo>
                  <a:close/>
                </a:path>
              </a:pathLst>
            </a:custGeom>
            <a:solidFill>
              <a:schemeClr val="bg2">
                <a:lumMod val="90000"/>
              </a:schemeClr>
            </a:solidFill>
            <a:ln w="783" cap="flat">
              <a:solidFill>
                <a:srgbClr val="1D1D1B"/>
              </a:solidFill>
              <a:prstDash val="solid"/>
              <a:miter/>
            </a:ln>
          </p:spPr>
          <p:txBody>
            <a:bodyPr rtlCol="0" anchor="ctr"/>
            <a:lstStyle/>
            <a:p>
              <a:endParaRPr lang="en-GB"/>
            </a:p>
          </p:txBody>
        </p:sp>
        <p:sp>
          <p:nvSpPr>
            <p:cNvPr id="102" name="Freeform 104">
              <a:extLst>
                <a:ext uri="{FF2B5EF4-FFF2-40B4-BE49-F238E27FC236}">
                  <a16:creationId xmlns:a16="http://schemas.microsoft.com/office/drawing/2014/main" id="{EBC00BAF-F068-4413-83DA-5465827EB218}"/>
                </a:ext>
              </a:extLst>
            </p:cNvPr>
            <p:cNvSpPr/>
            <p:nvPr/>
          </p:nvSpPr>
          <p:spPr>
            <a:xfrm>
              <a:off x="8931073" y="3494939"/>
              <a:ext cx="1382377" cy="256430"/>
            </a:xfrm>
            <a:custGeom>
              <a:avLst/>
              <a:gdLst>
                <a:gd name="connsiteX0" fmla="*/ 1307 w 1382376"/>
                <a:gd name="connsiteY0" fmla="*/ 1309 h 256430"/>
                <a:gd name="connsiteX1" fmla="*/ 1381553 w 1382376"/>
                <a:gd name="connsiteY1" fmla="*/ 1309 h 256430"/>
                <a:gd name="connsiteX2" fmla="*/ 1381553 w 1382376"/>
                <a:gd name="connsiteY2" fmla="*/ 259874 h 256430"/>
                <a:gd name="connsiteX3" fmla="*/ 1307 w 1382376"/>
                <a:gd name="connsiteY3" fmla="*/ 259874 h 256430"/>
              </a:gdLst>
              <a:ahLst/>
              <a:cxnLst>
                <a:cxn ang="0">
                  <a:pos x="connsiteX0" y="connsiteY0"/>
                </a:cxn>
                <a:cxn ang="0">
                  <a:pos x="connsiteX1" y="connsiteY1"/>
                </a:cxn>
                <a:cxn ang="0">
                  <a:pos x="connsiteX2" y="connsiteY2"/>
                </a:cxn>
                <a:cxn ang="0">
                  <a:pos x="connsiteX3" y="connsiteY3"/>
                </a:cxn>
              </a:cxnLst>
              <a:rect l="l" t="t" r="r" b="b"/>
              <a:pathLst>
                <a:path w="1382376" h="256430">
                  <a:moveTo>
                    <a:pt x="1307" y="1309"/>
                  </a:moveTo>
                  <a:lnTo>
                    <a:pt x="1381553" y="1309"/>
                  </a:lnTo>
                  <a:lnTo>
                    <a:pt x="1381553" y="259874"/>
                  </a:lnTo>
                  <a:lnTo>
                    <a:pt x="1307" y="259874"/>
                  </a:lnTo>
                  <a:close/>
                </a:path>
              </a:pathLst>
            </a:custGeom>
            <a:solidFill>
              <a:srgbClr val="CDD4DD"/>
            </a:solidFill>
            <a:ln w="2593" cap="flat">
              <a:noFill/>
              <a:prstDash val="solid"/>
              <a:miter/>
            </a:ln>
          </p:spPr>
          <p:txBody>
            <a:bodyPr rtlCol="0" anchor="ctr"/>
            <a:lstStyle/>
            <a:p>
              <a:endParaRPr lang="en-GB"/>
            </a:p>
          </p:txBody>
        </p:sp>
        <p:sp>
          <p:nvSpPr>
            <p:cNvPr id="103" name="Freeform 106">
              <a:extLst>
                <a:ext uri="{FF2B5EF4-FFF2-40B4-BE49-F238E27FC236}">
                  <a16:creationId xmlns:a16="http://schemas.microsoft.com/office/drawing/2014/main" id="{E10BB685-5FEB-4D39-85EB-8B72BA9D299F}"/>
                </a:ext>
              </a:extLst>
            </p:cNvPr>
            <p:cNvSpPr/>
            <p:nvPr/>
          </p:nvSpPr>
          <p:spPr>
            <a:xfrm>
              <a:off x="9063046" y="3607635"/>
              <a:ext cx="70399" cy="121804"/>
            </a:xfrm>
            <a:custGeom>
              <a:avLst/>
              <a:gdLst>
                <a:gd name="connsiteX0" fmla="*/ 4800 w 70398"/>
                <a:gd name="connsiteY0" fmla="*/ 4808 h 121804"/>
                <a:gd name="connsiteX1" fmla="*/ 70399 w 70398"/>
                <a:gd name="connsiteY1" fmla="*/ 4808 h 121804"/>
                <a:gd name="connsiteX2" fmla="*/ 70399 w 70398"/>
                <a:gd name="connsiteY2" fmla="*/ 119400 h 121804"/>
                <a:gd name="connsiteX3" fmla="*/ 4800 w 70398"/>
                <a:gd name="connsiteY3" fmla="*/ 119400 h 121804"/>
              </a:gdLst>
              <a:ahLst/>
              <a:cxnLst>
                <a:cxn ang="0">
                  <a:pos x="connsiteX0" y="connsiteY0"/>
                </a:cxn>
                <a:cxn ang="0">
                  <a:pos x="connsiteX1" y="connsiteY1"/>
                </a:cxn>
                <a:cxn ang="0">
                  <a:pos x="connsiteX2" y="connsiteY2"/>
                </a:cxn>
                <a:cxn ang="0">
                  <a:pos x="connsiteX3" y="connsiteY3"/>
                </a:cxn>
              </a:cxnLst>
              <a:rect l="l" t="t" r="r" b="b"/>
              <a:pathLst>
                <a:path w="70398" h="121804">
                  <a:moveTo>
                    <a:pt x="4800" y="4808"/>
                  </a:moveTo>
                  <a:lnTo>
                    <a:pt x="70399" y="4808"/>
                  </a:lnTo>
                  <a:lnTo>
                    <a:pt x="70399" y="119400"/>
                  </a:lnTo>
                  <a:lnTo>
                    <a:pt x="4800" y="119400"/>
                  </a:lnTo>
                  <a:close/>
                </a:path>
              </a:pathLst>
            </a:custGeom>
            <a:solidFill>
              <a:srgbClr val="CDD4DD"/>
            </a:solidFill>
            <a:ln w="9525" cap="flat">
              <a:noFill/>
              <a:prstDash val="solid"/>
              <a:miter/>
            </a:ln>
          </p:spPr>
          <p:txBody>
            <a:bodyPr rtlCol="0" anchor="ctr"/>
            <a:lstStyle/>
            <a:p>
              <a:endParaRPr lang="en-GB"/>
            </a:p>
          </p:txBody>
        </p:sp>
        <p:sp>
          <p:nvSpPr>
            <p:cNvPr id="104" name="Freeform 107">
              <a:extLst>
                <a:ext uri="{FF2B5EF4-FFF2-40B4-BE49-F238E27FC236}">
                  <a16:creationId xmlns:a16="http://schemas.microsoft.com/office/drawing/2014/main" id="{6896142C-26CE-4FAE-8768-10BF60850402}"/>
                </a:ext>
              </a:extLst>
            </p:cNvPr>
            <p:cNvSpPr/>
            <p:nvPr/>
          </p:nvSpPr>
          <p:spPr>
            <a:xfrm>
              <a:off x="9683836" y="3602058"/>
              <a:ext cx="70399" cy="121804"/>
            </a:xfrm>
            <a:custGeom>
              <a:avLst/>
              <a:gdLst>
                <a:gd name="connsiteX0" fmla="*/ 4800 w 70398"/>
                <a:gd name="connsiteY0" fmla="*/ 4808 h 121804"/>
                <a:gd name="connsiteX1" fmla="*/ 70399 w 70398"/>
                <a:gd name="connsiteY1" fmla="*/ 4808 h 121804"/>
                <a:gd name="connsiteX2" fmla="*/ 70399 w 70398"/>
                <a:gd name="connsiteY2" fmla="*/ 119400 h 121804"/>
                <a:gd name="connsiteX3" fmla="*/ 4800 w 70398"/>
                <a:gd name="connsiteY3" fmla="*/ 119400 h 121804"/>
              </a:gdLst>
              <a:ahLst/>
              <a:cxnLst>
                <a:cxn ang="0">
                  <a:pos x="connsiteX0" y="connsiteY0"/>
                </a:cxn>
                <a:cxn ang="0">
                  <a:pos x="connsiteX1" y="connsiteY1"/>
                </a:cxn>
                <a:cxn ang="0">
                  <a:pos x="connsiteX2" y="connsiteY2"/>
                </a:cxn>
                <a:cxn ang="0">
                  <a:pos x="connsiteX3" y="connsiteY3"/>
                </a:cxn>
              </a:cxnLst>
              <a:rect l="l" t="t" r="r" b="b"/>
              <a:pathLst>
                <a:path w="70398" h="121804">
                  <a:moveTo>
                    <a:pt x="4800" y="4808"/>
                  </a:moveTo>
                  <a:lnTo>
                    <a:pt x="70399" y="4808"/>
                  </a:lnTo>
                  <a:lnTo>
                    <a:pt x="70399" y="119400"/>
                  </a:lnTo>
                  <a:lnTo>
                    <a:pt x="4800" y="119400"/>
                  </a:lnTo>
                  <a:close/>
                </a:path>
              </a:pathLst>
            </a:custGeom>
            <a:solidFill>
              <a:srgbClr val="CDD4DD"/>
            </a:solidFill>
            <a:ln w="9525" cap="flat">
              <a:noFill/>
              <a:prstDash val="solid"/>
              <a:miter/>
            </a:ln>
          </p:spPr>
          <p:txBody>
            <a:bodyPr rtlCol="0" anchor="ctr"/>
            <a:lstStyle/>
            <a:p>
              <a:endParaRPr lang="en-GB"/>
            </a:p>
          </p:txBody>
        </p:sp>
        <p:sp>
          <p:nvSpPr>
            <p:cNvPr id="105" name="Freeform 108">
              <a:extLst>
                <a:ext uri="{FF2B5EF4-FFF2-40B4-BE49-F238E27FC236}">
                  <a16:creationId xmlns:a16="http://schemas.microsoft.com/office/drawing/2014/main" id="{32A874DA-EFB1-4E09-B1D7-3768851141F8}"/>
                </a:ext>
              </a:extLst>
            </p:cNvPr>
            <p:cNvSpPr/>
            <p:nvPr/>
          </p:nvSpPr>
          <p:spPr>
            <a:xfrm>
              <a:off x="9960631" y="3620726"/>
              <a:ext cx="44799" cy="89751"/>
            </a:xfrm>
            <a:custGeom>
              <a:avLst/>
              <a:gdLst>
                <a:gd name="connsiteX0" fmla="*/ 4800 w 44799"/>
                <a:gd name="connsiteY0" fmla="*/ 4808 h 89750"/>
                <a:gd name="connsiteX1" fmla="*/ 43999 w 44799"/>
                <a:gd name="connsiteY1" fmla="*/ 4808 h 89750"/>
                <a:gd name="connsiteX2" fmla="*/ 43999 w 44799"/>
                <a:gd name="connsiteY2" fmla="*/ 91084 h 89750"/>
                <a:gd name="connsiteX3" fmla="*/ 4800 w 44799"/>
                <a:gd name="connsiteY3" fmla="*/ 91084 h 89750"/>
              </a:gdLst>
              <a:ahLst/>
              <a:cxnLst>
                <a:cxn ang="0">
                  <a:pos x="connsiteX0" y="connsiteY0"/>
                </a:cxn>
                <a:cxn ang="0">
                  <a:pos x="connsiteX1" y="connsiteY1"/>
                </a:cxn>
                <a:cxn ang="0">
                  <a:pos x="connsiteX2" y="connsiteY2"/>
                </a:cxn>
                <a:cxn ang="0">
                  <a:pos x="connsiteX3" y="connsiteY3"/>
                </a:cxn>
              </a:cxnLst>
              <a:rect l="l" t="t" r="r" b="b"/>
              <a:pathLst>
                <a:path w="44799" h="89750">
                  <a:moveTo>
                    <a:pt x="4800" y="4808"/>
                  </a:moveTo>
                  <a:lnTo>
                    <a:pt x="43999" y="4808"/>
                  </a:lnTo>
                  <a:lnTo>
                    <a:pt x="43999" y="91084"/>
                  </a:lnTo>
                  <a:lnTo>
                    <a:pt x="4800" y="91084"/>
                  </a:lnTo>
                  <a:close/>
                </a:path>
              </a:pathLst>
            </a:custGeom>
            <a:solidFill>
              <a:srgbClr val="CDD4DD"/>
            </a:solidFill>
            <a:ln w="9525" cap="flat">
              <a:noFill/>
              <a:prstDash val="solid"/>
              <a:miter/>
            </a:ln>
          </p:spPr>
          <p:txBody>
            <a:bodyPr rtlCol="0" anchor="ctr"/>
            <a:lstStyle/>
            <a:p>
              <a:endParaRPr lang="en-GB"/>
            </a:p>
          </p:txBody>
        </p:sp>
        <p:sp>
          <p:nvSpPr>
            <p:cNvPr id="106" name="Freeform 109">
              <a:extLst>
                <a:ext uri="{FF2B5EF4-FFF2-40B4-BE49-F238E27FC236}">
                  <a16:creationId xmlns:a16="http://schemas.microsoft.com/office/drawing/2014/main" id="{FD140856-64CA-49F8-A392-B94A455BFFD4}"/>
                </a:ext>
              </a:extLst>
            </p:cNvPr>
            <p:cNvSpPr/>
            <p:nvPr/>
          </p:nvSpPr>
          <p:spPr>
            <a:xfrm>
              <a:off x="9780634" y="3635951"/>
              <a:ext cx="44799" cy="89751"/>
            </a:xfrm>
            <a:custGeom>
              <a:avLst/>
              <a:gdLst>
                <a:gd name="connsiteX0" fmla="*/ 4800 w 44799"/>
                <a:gd name="connsiteY0" fmla="*/ 4808 h 89750"/>
                <a:gd name="connsiteX1" fmla="*/ 43999 w 44799"/>
                <a:gd name="connsiteY1" fmla="*/ 4808 h 89750"/>
                <a:gd name="connsiteX2" fmla="*/ 43999 w 44799"/>
                <a:gd name="connsiteY2" fmla="*/ 91084 h 89750"/>
                <a:gd name="connsiteX3" fmla="*/ 4800 w 44799"/>
                <a:gd name="connsiteY3" fmla="*/ 91084 h 89750"/>
              </a:gdLst>
              <a:ahLst/>
              <a:cxnLst>
                <a:cxn ang="0">
                  <a:pos x="connsiteX0" y="connsiteY0"/>
                </a:cxn>
                <a:cxn ang="0">
                  <a:pos x="connsiteX1" y="connsiteY1"/>
                </a:cxn>
                <a:cxn ang="0">
                  <a:pos x="connsiteX2" y="connsiteY2"/>
                </a:cxn>
                <a:cxn ang="0">
                  <a:pos x="connsiteX3" y="connsiteY3"/>
                </a:cxn>
              </a:cxnLst>
              <a:rect l="l" t="t" r="r" b="b"/>
              <a:pathLst>
                <a:path w="44799" h="89750">
                  <a:moveTo>
                    <a:pt x="4800" y="4808"/>
                  </a:moveTo>
                  <a:lnTo>
                    <a:pt x="43999" y="4808"/>
                  </a:lnTo>
                  <a:lnTo>
                    <a:pt x="43999" y="91084"/>
                  </a:lnTo>
                  <a:lnTo>
                    <a:pt x="4800" y="91084"/>
                  </a:lnTo>
                  <a:close/>
                </a:path>
              </a:pathLst>
            </a:custGeom>
            <a:solidFill>
              <a:srgbClr val="CDD4DD"/>
            </a:solidFill>
            <a:ln w="9525" cap="flat">
              <a:noFill/>
              <a:prstDash val="solid"/>
              <a:miter/>
            </a:ln>
          </p:spPr>
          <p:txBody>
            <a:bodyPr rtlCol="0" anchor="ctr"/>
            <a:lstStyle/>
            <a:p>
              <a:endParaRPr lang="en-GB"/>
            </a:p>
          </p:txBody>
        </p:sp>
        <p:sp>
          <p:nvSpPr>
            <p:cNvPr id="107" name="Freeform 110">
              <a:extLst>
                <a:ext uri="{FF2B5EF4-FFF2-40B4-BE49-F238E27FC236}">
                  <a16:creationId xmlns:a16="http://schemas.microsoft.com/office/drawing/2014/main" id="{A9FDEE5F-4D43-41D8-B9B8-7C8833B6F6C9}"/>
                </a:ext>
              </a:extLst>
            </p:cNvPr>
            <p:cNvSpPr/>
            <p:nvPr/>
          </p:nvSpPr>
          <p:spPr>
            <a:xfrm>
              <a:off x="10058230" y="3635951"/>
              <a:ext cx="63999" cy="89751"/>
            </a:xfrm>
            <a:custGeom>
              <a:avLst/>
              <a:gdLst>
                <a:gd name="connsiteX0" fmla="*/ 4800 w 63998"/>
                <a:gd name="connsiteY0" fmla="*/ 4808 h 89750"/>
                <a:gd name="connsiteX1" fmla="*/ 65234 w 63998"/>
                <a:gd name="connsiteY1" fmla="*/ 4808 h 89750"/>
                <a:gd name="connsiteX2" fmla="*/ 65234 w 63998"/>
                <a:gd name="connsiteY2" fmla="*/ 91084 h 89750"/>
                <a:gd name="connsiteX3" fmla="*/ 4800 w 63998"/>
                <a:gd name="connsiteY3" fmla="*/ 91084 h 89750"/>
              </a:gdLst>
              <a:ahLst/>
              <a:cxnLst>
                <a:cxn ang="0">
                  <a:pos x="connsiteX0" y="connsiteY0"/>
                </a:cxn>
                <a:cxn ang="0">
                  <a:pos x="connsiteX1" y="connsiteY1"/>
                </a:cxn>
                <a:cxn ang="0">
                  <a:pos x="connsiteX2" y="connsiteY2"/>
                </a:cxn>
                <a:cxn ang="0">
                  <a:pos x="connsiteX3" y="connsiteY3"/>
                </a:cxn>
              </a:cxnLst>
              <a:rect l="l" t="t" r="r" b="b"/>
              <a:pathLst>
                <a:path w="63998" h="89750">
                  <a:moveTo>
                    <a:pt x="4800" y="4808"/>
                  </a:moveTo>
                  <a:lnTo>
                    <a:pt x="65234" y="4808"/>
                  </a:lnTo>
                  <a:lnTo>
                    <a:pt x="65234" y="91084"/>
                  </a:lnTo>
                  <a:lnTo>
                    <a:pt x="4800" y="91084"/>
                  </a:lnTo>
                  <a:close/>
                </a:path>
              </a:pathLst>
            </a:custGeom>
            <a:solidFill>
              <a:srgbClr val="CDD4DD"/>
            </a:solidFill>
            <a:ln w="9525" cap="flat">
              <a:noFill/>
              <a:prstDash val="solid"/>
              <a:miter/>
            </a:ln>
          </p:spPr>
          <p:txBody>
            <a:bodyPr rtlCol="0" anchor="ctr"/>
            <a:lstStyle/>
            <a:p>
              <a:endParaRPr lang="en-GB"/>
            </a:p>
          </p:txBody>
        </p:sp>
        <p:sp>
          <p:nvSpPr>
            <p:cNvPr id="108" name="Freeform 111">
              <a:extLst>
                <a:ext uri="{FF2B5EF4-FFF2-40B4-BE49-F238E27FC236}">
                  <a16:creationId xmlns:a16="http://schemas.microsoft.com/office/drawing/2014/main" id="{01BD5891-94A3-40BA-966B-233C98C761C0}"/>
                </a:ext>
              </a:extLst>
            </p:cNvPr>
            <p:cNvSpPr/>
            <p:nvPr/>
          </p:nvSpPr>
          <p:spPr>
            <a:xfrm>
              <a:off x="10275026" y="3630374"/>
              <a:ext cx="38399" cy="89751"/>
            </a:xfrm>
            <a:custGeom>
              <a:avLst/>
              <a:gdLst>
                <a:gd name="connsiteX0" fmla="*/ 4800 w 38399"/>
                <a:gd name="connsiteY0" fmla="*/ 4808 h 89750"/>
                <a:gd name="connsiteX1" fmla="*/ 33599 w 38399"/>
                <a:gd name="connsiteY1" fmla="*/ 4808 h 89750"/>
                <a:gd name="connsiteX2" fmla="*/ 33599 w 38399"/>
                <a:gd name="connsiteY2" fmla="*/ 91084 h 89750"/>
                <a:gd name="connsiteX3" fmla="*/ 4800 w 38399"/>
                <a:gd name="connsiteY3" fmla="*/ 91084 h 89750"/>
              </a:gdLst>
              <a:ahLst/>
              <a:cxnLst>
                <a:cxn ang="0">
                  <a:pos x="connsiteX0" y="connsiteY0"/>
                </a:cxn>
                <a:cxn ang="0">
                  <a:pos x="connsiteX1" y="connsiteY1"/>
                </a:cxn>
                <a:cxn ang="0">
                  <a:pos x="connsiteX2" y="connsiteY2"/>
                </a:cxn>
                <a:cxn ang="0">
                  <a:pos x="connsiteX3" y="connsiteY3"/>
                </a:cxn>
              </a:cxnLst>
              <a:rect l="l" t="t" r="r" b="b"/>
              <a:pathLst>
                <a:path w="38399" h="89750">
                  <a:moveTo>
                    <a:pt x="4800" y="4808"/>
                  </a:moveTo>
                  <a:lnTo>
                    <a:pt x="33599" y="4808"/>
                  </a:lnTo>
                  <a:lnTo>
                    <a:pt x="33599" y="91084"/>
                  </a:lnTo>
                  <a:lnTo>
                    <a:pt x="4800" y="91084"/>
                  </a:lnTo>
                  <a:close/>
                </a:path>
              </a:pathLst>
            </a:custGeom>
            <a:solidFill>
              <a:srgbClr val="CDD4DD"/>
            </a:solidFill>
            <a:ln w="9525" cap="flat">
              <a:noFill/>
              <a:prstDash val="solid"/>
              <a:miter/>
            </a:ln>
          </p:spPr>
          <p:txBody>
            <a:bodyPr rtlCol="0" anchor="ctr"/>
            <a:lstStyle/>
            <a:p>
              <a:endParaRPr lang="en-GB"/>
            </a:p>
          </p:txBody>
        </p:sp>
        <p:sp>
          <p:nvSpPr>
            <p:cNvPr id="109" name="Freeform 112">
              <a:extLst>
                <a:ext uri="{FF2B5EF4-FFF2-40B4-BE49-F238E27FC236}">
                  <a16:creationId xmlns:a16="http://schemas.microsoft.com/office/drawing/2014/main" id="{AFC08DF1-A66B-403D-A93E-B68B70C60EFA}"/>
                </a:ext>
              </a:extLst>
            </p:cNvPr>
            <p:cNvSpPr/>
            <p:nvPr/>
          </p:nvSpPr>
          <p:spPr>
            <a:xfrm>
              <a:off x="9392934" y="4009402"/>
              <a:ext cx="927985" cy="339770"/>
            </a:xfrm>
            <a:custGeom>
              <a:avLst/>
              <a:gdLst>
                <a:gd name="connsiteX0" fmla="*/ 1307 w 927984"/>
                <a:gd name="connsiteY0" fmla="*/ 1309 h 339769"/>
                <a:gd name="connsiteX1" fmla="*/ 927691 w 927984"/>
                <a:gd name="connsiteY1" fmla="*/ 1309 h 339769"/>
                <a:gd name="connsiteX2" fmla="*/ 927691 w 927984"/>
                <a:gd name="connsiteY2" fmla="*/ 342682 h 339769"/>
                <a:gd name="connsiteX3" fmla="*/ 1307 w 927984"/>
                <a:gd name="connsiteY3" fmla="*/ 342682 h 339769"/>
              </a:gdLst>
              <a:ahLst/>
              <a:cxnLst>
                <a:cxn ang="0">
                  <a:pos x="connsiteX0" y="connsiteY0"/>
                </a:cxn>
                <a:cxn ang="0">
                  <a:pos x="connsiteX1" y="connsiteY1"/>
                </a:cxn>
                <a:cxn ang="0">
                  <a:pos x="connsiteX2" y="connsiteY2"/>
                </a:cxn>
                <a:cxn ang="0">
                  <a:pos x="connsiteX3" y="connsiteY3"/>
                </a:cxn>
              </a:cxnLst>
              <a:rect l="l" t="t" r="r" b="b"/>
              <a:pathLst>
                <a:path w="927984" h="339769">
                  <a:moveTo>
                    <a:pt x="1307" y="1309"/>
                  </a:moveTo>
                  <a:lnTo>
                    <a:pt x="927691" y="1309"/>
                  </a:lnTo>
                  <a:lnTo>
                    <a:pt x="927691" y="342682"/>
                  </a:lnTo>
                  <a:lnTo>
                    <a:pt x="1307" y="342682"/>
                  </a:lnTo>
                  <a:close/>
                </a:path>
              </a:pathLst>
            </a:custGeom>
            <a:solidFill>
              <a:srgbClr val="949494"/>
            </a:solidFill>
            <a:ln w="2593" cap="flat">
              <a:noFill/>
              <a:prstDash val="solid"/>
              <a:miter/>
            </a:ln>
          </p:spPr>
          <p:txBody>
            <a:bodyPr rtlCol="0" anchor="ctr"/>
            <a:lstStyle/>
            <a:p>
              <a:endParaRPr lang="en-GB"/>
            </a:p>
          </p:txBody>
        </p:sp>
        <p:sp>
          <p:nvSpPr>
            <p:cNvPr id="110" name="Freeform 113">
              <a:extLst>
                <a:ext uri="{FF2B5EF4-FFF2-40B4-BE49-F238E27FC236}">
                  <a16:creationId xmlns:a16="http://schemas.microsoft.com/office/drawing/2014/main" id="{40D605D5-3249-4357-A3C0-FBCF63C22FB5}"/>
                </a:ext>
              </a:extLst>
            </p:cNvPr>
            <p:cNvSpPr/>
            <p:nvPr/>
          </p:nvSpPr>
          <p:spPr>
            <a:xfrm>
              <a:off x="8920942" y="4022223"/>
              <a:ext cx="473592" cy="365413"/>
            </a:xfrm>
            <a:custGeom>
              <a:avLst/>
              <a:gdLst>
                <a:gd name="connsiteX0" fmla="*/ 1307 w 473592"/>
                <a:gd name="connsiteY0" fmla="*/ 1309 h 365412"/>
                <a:gd name="connsiteX1" fmla="*/ 476230 w 473592"/>
                <a:gd name="connsiteY1" fmla="*/ 1309 h 365412"/>
                <a:gd name="connsiteX2" fmla="*/ 476230 w 473592"/>
                <a:gd name="connsiteY2" fmla="*/ 365119 h 365412"/>
                <a:gd name="connsiteX3" fmla="*/ 1307 w 473592"/>
                <a:gd name="connsiteY3" fmla="*/ 365119 h 365412"/>
              </a:gdLst>
              <a:ahLst/>
              <a:cxnLst>
                <a:cxn ang="0">
                  <a:pos x="connsiteX0" y="connsiteY0"/>
                </a:cxn>
                <a:cxn ang="0">
                  <a:pos x="connsiteX1" y="connsiteY1"/>
                </a:cxn>
                <a:cxn ang="0">
                  <a:pos x="connsiteX2" y="connsiteY2"/>
                </a:cxn>
                <a:cxn ang="0">
                  <a:pos x="connsiteX3" y="connsiteY3"/>
                </a:cxn>
              </a:cxnLst>
              <a:rect l="l" t="t" r="r" b="b"/>
              <a:pathLst>
                <a:path w="473592" h="365412">
                  <a:moveTo>
                    <a:pt x="1307" y="1309"/>
                  </a:moveTo>
                  <a:lnTo>
                    <a:pt x="476230" y="1309"/>
                  </a:lnTo>
                  <a:lnTo>
                    <a:pt x="476230" y="365119"/>
                  </a:lnTo>
                  <a:lnTo>
                    <a:pt x="1307" y="365119"/>
                  </a:lnTo>
                  <a:close/>
                </a:path>
              </a:pathLst>
            </a:custGeom>
            <a:solidFill>
              <a:schemeClr val="bg2">
                <a:lumMod val="90000"/>
              </a:schemeClr>
            </a:solidFill>
            <a:ln w="2593" cap="flat">
              <a:noFill/>
              <a:prstDash val="solid"/>
              <a:miter/>
            </a:ln>
          </p:spPr>
          <p:txBody>
            <a:bodyPr rtlCol="0" anchor="ctr"/>
            <a:lstStyle/>
            <a:p>
              <a:endParaRPr lang="en-GB"/>
            </a:p>
          </p:txBody>
        </p:sp>
        <p:sp>
          <p:nvSpPr>
            <p:cNvPr id="111" name="Freeform 114">
              <a:extLst>
                <a:ext uri="{FF2B5EF4-FFF2-40B4-BE49-F238E27FC236}">
                  <a16:creationId xmlns:a16="http://schemas.microsoft.com/office/drawing/2014/main" id="{84081367-8697-471D-B57C-548AACA85863}"/>
                </a:ext>
              </a:extLst>
            </p:cNvPr>
            <p:cNvSpPr/>
            <p:nvPr/>
          </p:nvSpPr>
          <p:spPr>
            <a:xfrm>
              <a:off x="9395865" y="4022223"/>
              <a:ext cx="921585" cy="365413"/>
            </a:xfrm>
            <a:custGeom>
              <a:avLst/>
              <a:gdLst>
                <a:gd name="connsiteX0" fmla="*/ 1307 w 921584"/>
                <a:gd name="connsiteY0" fmla="*/ 1309 h 365412"/>
                <a:gd name="connsiteX1" fmla="*/ 923160 w 921584"/>
                <a:gd name="connsiteY1" fmla="*/ 1309 h 365412"/>
                <a:gd name="connsiteX2" fmla="*/ 923160 w 921584"/>
                <a:gd name="connsiteY2" fmla="*/ 365119 h 365412"/>
                <a:gd name="connsiteX3" fmla="*/ 1307 w 921584"/>
                <a:gd name="connsiteY3" fmla="*/ 365119 h 365412"/>
              </a:gdLst>
              <a:ahLst/>
              <a:cxnLst>
                <a:cxn ang="0">
                  <a:pos x="connsiteX0" y="connsiteY0"/>
                </a:cxn>
                <a:cxn ang="0">
                  <a:pos x="connsiteX1" y="connsiteY1"/>
                </a:cxn>
                <a:cxn ang="0">
                  <a:pos x="connsiteX2" y="connsiteY2"/>
                </a:cxn>
                <a:cxn ang="0">
                  <a:pos x="connsiteX3" y="connsiteY3"/>
                </a:cxn>
              </a:cxnLst>
              <a:rect l="l" t="t" r="r" b="b"/>
              <a:pathLst>
                <a:path w="921584" h="365412">
                  <a:moveTo>
                    <a:pt x="1307" y="1309"/>
                  </a:moveTo>
                  <a:lnTo>
                    <a:pt x="923160" y="1309"/>
                  </a:lnTo>
                  <a:lnTo>
                    <a:pt x="923160" y="365119"/>
                  </a:lnTo>
                  <a:lnTo>
                    <a:pt x="1307" y="365119"/>
                  </a:lnTo>
                  <a:close/>
                </a:path>
              </a:pathLst>
            </a:custGeom>
            <a:solidFill>
              <a:srgbClr val="949494"/>
            </a:solidFill>
            <a:ln w="2593" cap="flat">
              <a:noFill/>
              <a:prstDash val="solid"/>
              <a:miter/>
            </a:ln>
          </p:spPr>
          <p:txBody>
            <a:bodyPr rtlCol="0" anchor="ctr"/>
            <a:lstStyle/>
            <a:p>
              <a:endParaRPr lang="en-GB"/>
            </a:p>
          </p:txBody>
        </p:sp>
        <p:sp>
          <p:nvSpPr>
            <p:cNvPr id="112" name="Freeform 115">
              <a:extLst>
                <a:ext uri="{FF2B5EF4-FFF2-40B4-BE49-F238E27FC236}">
                  <a16:creationId xmlns:a16="http://schemas.microsoft.com/office/drawing/2014/main" id="{99BE45E8-1480-4AD3-A5EF-F315260B1D03}"/>
                </a:ext>
              </a:extLst>
            </p:cNvPr>
            <p:cNvSpPr/>
            <p:nvPr/>
          </p:nvSpPr>
          <p:spPr>
            <a:xfrm>
              <a:off x="8839119" y="3753504"/>
              <a:ext cx="1548774" cy="224376"/>
            </a:xfrm>
            <a:custGeom>
              <a:avLst/>
              <a:gdLst>
                <a:gd name="connsiteX0" fmla="*/ 1479906 w 1548774"/>
                <a:gd name="connsiteY0" fmla="*/ 224256 h 224376"/>
                <a:gd name="connsiteX1" fmla="*/ 1307 w 1548774"/>
                <a:gd name="connsiteY1" fmla="*/ 224256 h 224376"/>
                <a:gd name="connsiteX2" fmla="*/ 71706 w 1548774"/>
                <a:gd name="connsiteY2" fmla="*/ 1309 h 224376"/>
                <a:gd name="connsiteX3" fmla="*/ 1550305 w 1548774"/>
                <a:gd name="connsiteY3" fmla="*/ 1309 h 224376"/>
                <a:gd name="connsiteX4" fmla="*/ 1479906 w 1548774"/>
                <a:gd name="connsiteY4" fmla="*/ 224256 h 22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774" h="224376">
                  <a:moveTo>
                    <a:pt x="1479906" y="224256"/>
                  </a:moveTo>
                  <a:lnTo>
                    <a:pt x="1307" y="224256"/>
                  </a:lnTo>
                  <a:lnTo>
                    <a:pt x="71706" y="1309"/>
                  </a:lnTo>
                  <a:lnTo>
                    <a:pt x="1550305" y="1309"/>
                  </a:lnTo>
                  <a:lnTo>
                    <a:pt x="1479906" y="224256"/>
                  </a:lnTo>
                  <a:close/>
                </a:path>
              </a:pathLst>
            </a:custGeom>
            <a:solidFill>
              <a:srgbClr val="7183A0"/>
            </a:solidFill>
            <a:ln w="2593" cap="flat">
              <a:noFill/>
              <a:prstDash val="solid"/>
              <a:miter/>
            </a:ln>
          </p:spPr>
          <p:txBody>
            <a:bodyPr rtlCol="0" anchor="ctr"/>
            <a:lstStyle/>
            <a:p>
              <a:endParaRPr lang="en-GB"/>
            </a:p>
          </p:txBody>
        </p:sp>
        <p:sp>
          <p:nvSpPr>
            <p:cNvPr id="113" name="Freeform 116">
              <a:extLst>
                <a:ext uri="{FF2B5EF4-FFF2-40B4-BE49-F238E27FC236}">
                  <a16:creationId xmlns:a16="http://schemas.microsoft.com/office/drawing/2014/main" id="{50572658-DC61-4AD4-B787-5635ED078DAC}"/>
                </a:ext>
              </a:extLst>
            </p:cNvPr>
            <p:cNvSpPr/>
            <p:nvPr/>
          </p:nvSpPr>
          <p:spPr>
            <a:xfrm>
              <a:off x="8925742" y="2396565"/>
              <a:ext cx="1388777" cy="224376"/>
            </a:xfrm>
            <a:custGeom>
              <a:avLst/>
              <a:gdLst>
                <a:gd name="connsiteX0" fmla="*/ 1307 w 1388776"/>
                <a:gd name="connsiteY0" fmla="*/ 1309 h 224376"/>
                <a:gd name="connsiteX1" fmla="*/ 1307 w 1388776"/>
                <a:gd name="connsiteY1" fmla="*/ 225685 h 224376"/>
                <a:gd name="connsiteX2" fmla="*/ 1387953 w 1388776"/>
                <a:gd name="connsiteY2" fmla="*/ 225685 h 224376"/>
                <a:gd name="connsiteX3" fmla="*/ 1387953 w 1388776"/>
                <a:gd name="connsiteY3" fmla="*/ 34966 h 224376"/>
                <a:gd name="connsiteX4" fmla="*/ 20507 w 1388776"/>
                <a:gd name="connsiteY4" fmla="*/ 5579 h 22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776" h="224376">
                  <a:moveTo>
                    <a:pt x="1307" y="1309"/>
                  </a:moveTo>
                  <a:lnTo>
                    <a:pt x="1307" y="225685"/>
                  </a:lnTo>
                  <a:lnTo>
                    <a:pt x="1387953" y="225685"/>
                  </a:lnTo>
                  <a:lnTo>
                    <a:pt x="1387953" y="34966"/>
                  </a:lnTo>
                  <a:lnTo>
                    <a:pt x="20507" y="5579"/>
                  </a:lnTo>
                </a:path>
              </a:pathLst>
            </a:custGeom>
            <a:solidFill>
              <a:srgbClr val="DB5D66"/>
            </a:solidFill>
            <a:ln w="2593" cap="flat">
              <a:noFill/>
              <a:prstDash val="solid"/>
              <a:miter/>
            </a:ln>
          </p:spPr>
          <p:txBody>
            <a:bodyPr rtlCol="0" anchor="ctr"/>
            <a:lstStyle/>
            <a:p>
              <a:endParaRPr lang="en-GB"/>
            </a:p>
          </p:txBody>
        </p:sp>
        <p:sp>
          <p:nvSpPr>
            <p:cNvPr id="114" name="Freeform 117">
              <a:extLst>
                <a:ext uri="{FF2B5EF4-FFF2-40B4-BE49-F238E27FC236}">
                  <a16:creationId xmlns:a16="http://schemas.microsoft.com/office/drawing/2014/main" id="{D69CB071-2B9B-4ED3-A49D-C775B79FE7F8}"/>
                </a:ext>
              </a:extLst>
            </p:cNvPr>
            <p:cNvSpPr/>
            <p:nvPr/>
          </p:nvSpPr>
          <p:spPr>
            <a:xfrm>
              <a:off x="8931073" y="3026954"/>
              <a:ext cx="1382377" cy="435931"/>
            </a:xfrm>
            <a:custGeom>
              <a:avLst/>
              <a:gdLst>
                <a:gd name="connsiteX0" fmla="*/ 1307 w 1382376"/>
                <a:gd name="connsiteY0" fmla="*/ 1309 h 435931"/>
                <a:gd name="connsiteX1" fmla="*/ 1382615 w 1382376"/>
                <a:gd name="connsiteY1" fmla="*/ 1309 h 435931"/>
                <a:gd name="connsiteX2" fmla="*/ 1382615 w 1382376"/>
                <a:gd name="connsiteY2" fmla="*/ 437240 h 435931"/>
                <a:gd name="connsiteX3" fmla="*/ 1307 w 1382376"/>
                <a:gd name="connsiteY3" fmla="*/ 437240 h 435931"/>
              </a:gdLst>
              <a:ahLst/>
              <a:cxnLst>
                <a:cxn ang="0">
                  <a:pos x="connsiteX0" y="connsiteY0"/>
                </a:cxn>
                <a:cxn ang="0">
                  <a:pos x="connsiteX1" y="connsiteY1"/>
                </a:cxn>
                <a:cxn ang="0">
                  <a:pos x="connsiteX2" y="connsiteY2"/>
                </a:cxn>
                <a:cxn ang="0">
                  <a:pos x="connsiteX3" y="connsiteY3"/>
                </a:cxn>
              </a:cxnLst>
              <a:rect l="l" t="t" r="r" b="b"/>
              <a:pathLst>
                <a:path w="1382376" h="435931">
                  <a:moveTo>
                    <a:pt x="1307" y="1309"/>
                  </a:moveTo>
                  <a:lnTo>
                    <a:pt x="1382615" y="1309"/>
                  </a:lnTo>
                  <a:lnTo>
                    <a:pt x="1382615" y="437240"/>
                  </a:lnTo>
                  <a:lnTo>
                    <a:pt x="1307" y="437240"/>
                  </a:lnTo>
                  <a:close/>
                </a:path>
              </a:pathLst>
            </a:custGeom>
            <a:solidFill>
              <a:srgbClr val="7183A0"/>
            </a:solidFill>
            <a:ln w="2593" cap="flat">
              <a:noFill/>
              <a:prstDash val="solid"/>
              <a:miter/>
            </a:ln>
          </p:spPr>
          <p:txBody>
            <a:bodyPr rtlCol="0" anchor="ctr"/>
            <a:lstStyle/>
            <a:p>
              <a:endParaRPr lang="en-GB"/>
            </a:p>
          </p:txBody>
        </p:sp>
        <p:sp>
          <p:nvSpPr>
            <p:cNvPr id="115" name="Freeform 118">
              <a:extLst>
                <a:ext uri="{FF2B5EF4-FFF2-40B4-BE49-F238E27FC236}">
                  <a16:creationId xmlns:a16="http://schemas.microsoft.com/office/drawing/2014/main" id="{617B56D1-692A-4AB5-BB57-19B4B97247C0}"/>
                </a:ext>
              </a:extLst>
            </p:cNvPr>
            <p:cNvSpPr/>
            <p:nvPr/>
          </p:nvSpPr>
          <p:spPr>
            <a:xfrm>
              <a:off x="8927580" y="2901651"/>
              <a:ext cx="1388777" cy="70518"/>
            </a:xfrm>
            <a:custGeom>
              <a:avLst/>
              <a:gdLst>
                <a:gd name="connsiteX0" fmla="*/ 4800 w 1388776"/>
                <a:gd name="connsiteY0" fmla="*/ 4808 h 70518"/>
                <a:gd name="connsiteX1" fmla="*/ 1386108 w 1388776"/>
                <a:gd name="connsiteY1" fmla="*/ 4808 h 70518"/>
                <a:gd name="connsiteX2" fmla="*/ 1386108 w 1388776"/>
                <a:gd name="connsiteY2" fmla="*/ 67845 h 70518"/>
                <a:gd name="connsiteX3" fmla="*/ 4800 w 1388776"/>
                <a:gd name="connsiteY3" fmla="*/ 67845 h 70518"/>
              </a:gdLst>
              <a:ahLst/>
              <a:cxnLst>
                <a:cxn ang="0">
                  <a:pos x="connsiteX0" y="connsiteY0"/>
                </a:cxn>
                <a:cxn ang="0">
                  <a:pos x="connsiteX1" y="connsiteY1"/>
                </a:cxn>
                <a:cxn ang="0">
                  <a:pos x="connsiteX2" y="connsiteY2"/>
                </a:cxn>
                <a:cxn ang="0">
                  <a:pos x="connsiteX3" y="connsiteY3"/>
                </a:cxn>
              </a:cxnLst>
              <a:rect l="l" t="t" r="r" b="b"/>
              <a:pathLst>
                <a:path w="1388776" h="70518">
                  <a:moveTo>
                    <a:pt x="4800" y="4808"/>
                  </a:moveTo>
                  <a:lnTo>
                    <a:pt x="1386108" y="4808"/>
                  </a:lnTo>
                  <a:lnTo>
                    <a:pt x="1386108" y="67845"/>
                  </a:lnTo>
                  <a:lnTo>
                    <a:pt x="4800" y="67845"/>
                  </a:lnTo>
                  <a:close/>
                </a:path>
              </a:pathLst>
            </a:custGeom>
            <a:solidFill>
              <a:srgbClr val="CDD4DD"/>
            </a:solidFill>
            <a:ln w="9525" cap="flat">
              <a:noFill/>
              <a:prstDash val="solid"/>
              <a:miter/>
            </a:ln>
          </p:spPr>
          <p:txBody>
            <a:bodyPr rtlCol="0" anchor="ctr"/>
            <a:lstStyle/>
            <a:p>
              <a:endParaRPr lang="en-GB"/>
            </a:p>
          </p:txBody>
        </p:sp>
        <p:sp>
          <p:nvSpPr>
            <p:cNvPr id="116" name="Freeform 119">
              <a:extLst>
                <a:ext uri="{FF2B5EF4-FFF2-40B4-BE49-F238E27FC236}">
                  <a16:creationId xmlns:a16="http://schemas.microsoft.com/office/drawing/2014/main" id="{D007BA31-D72D-43E3-BDE6-8CC1BD725F9B}"/>
                </a:ext>
              </a:extLst>
            </p:cNvPr>
            <p:cNvSpPr/>
            <p:nvPr/>
          </p:nvSpPr>
          <p:spPr>
            <a:xfrm>
              <a:off x="8927580" y="2964688"/>
              <a:ext cx="1388777" cy="83340"/>
            </a:xfrm>
            <a:custGeom>
              <a:avLst/>
              <a:gdLst>
                <a:gd name="connsiteX0" fmla="*/ 4800 w 1388776"/>
                <a:gd name="connsiteY0" fmla="*/ 4808 h 83339"/>
                <a:gd name="connsiteX1" fmla="*/ 1386108 w 1388776"/>
                <a:gd name="connsiteY1" fmla="*/ 4808 h 83339"/>
                <a:gd name="connsiteX2" fmla="*/ 1386108 w 1388776"/>
                <a:gd name="connsiteY2" fmla="*/ 82808 h 83339"/>
                <a:gd name="connsiteX3" fmla="*/ 4800 w 1388776"/>
                <a:gd name="connsiteY3" fmla="*/ 82808 h 83339"/>
              </a:gdLst>
              <a:ahLst/>
              <a:cxnLst>
                <a:cxn ang="0">
                  <a:pos x="connsiteX0" y="connsiteY0"/>
                </a:cxn>
                <a:cxn ang="0">
                  <a:pos x="connsiteX1" y="connsiteY1"/>
                </a:cxn>
                <a:cxn ang="0">
                  <a:pos x="connsiteX2" y="connsiteY2"/>
                </a:cxn>
                <a:cxn ang="0">
                  <a:pos x="connsiteX3" y="connsiteY3"/>
                </a:cxn>
              </a:cxnLst>
              <a:rect l="l" t="t" r="r" b="b"/>
              <a:pathLst>
                <a:path w="1388776" h="83339">
                  <a:moveTo>
                    <a:pt x="4800" y="4808"/>
                  </a:moveTo>
                  <a:lnTo>
                    <a:pt x="1386108" y="4808"/>
                  </a:lnTo>
                  <a:lnTo>
                    <a:pt x="1386108" y="82808"/>
                  </a:lnTo>
                  <a:lnTo>
                    <a:pt x="4800" y="82808"/>
                  </a:lnTo>
                  <a:close/>
                </a:path>
              </a:pathLst>
            </a:custGeom>
            <a:solidFill>
              <a:schemeClr val="tx2"/>
            </a:solidFill>
            <a:ln w="9525" cap="flat">
              <a:noFill/>
              <a:prstDash val="solid"/>
              <a:miter/>
            </a:ln>
          </p:spPr>
          <p:txBody>
            <a:bodyPr rtlCol="0" anchor="ctr"/>
            <a:lstStyle/>
            <a:p>
              <a:endParaRPr lang="en-GB"/>
            </a:p>
          </p:txBody>
        </p:sp>
        <p:sp>
          <p:nvSpPr>
            <p:cNvPr id="117" name="Freeform 120">
              <a:extLst>
                <a:ext uri="{FF2B5EF4-FFF2-40B4-BE49-F238E27FC236}">
                  <a16:creationId xmlns:a16="http://schemas.microsoft.com/office/drawing/2014/main" id="{9754E29C-1A89-4052-85AD-D4DB6C04453B}"/>
                </a:ext>
              </a:extLst>
            </p:cNvPr>
            <p:cNvSpPr/>
            <p:nvPr/>
          </p:nvSpPr>
          <p:spPr>
            <a:xfrm>
              <a:off x="8931073" y="2732059"/>
              <a:ext cx="1382377" cy="179501"/>
            </a:xfrm>
            <a:custGeom>
              <a:avLst/>
              <a:gdLst>
                <a:gd name="connsiteX0" fmla="*/ 1307 w 1382376"/>
                <a:gd name="connsiteY0" fmla="*/ 174399 h 179501"/>
                <a:gd name="connsiteX1" fmla="*/ 1307 w 1382376"/>
                <a:gd name="connsiteY1" fmla="*/ 112427 h 179501"/>
                <a:gd name="connsiteX2" fmla="*/ 229572 w 1382376"/>
                <a:gd name="connsiteY2" fmla="*/ 112427 h 179501"/>
                <a:gd name="connsiteX3" fmla="*/ 266902 w 1382376"/>
                <a:gd name="connsiteY3" fmla="*/ 1309 h 179501"/>
                <a:gd name="connsiteX4" fmla="*/ 659434 w 1382376"/>
                <a:gd name="connsiteY4" fmla="*/ 1309 h 179501"/>
                <a:gd name="connsiteX5" fmla="*/ 705295 w 1382376"/>
                <a:gd name="connsiteY5" fmla="*/ 112427 h 179501"/>
                <a:gd name="connsiteX6" fmla="*/ 1149025 w 1382376"/>
                <a:gd name="connsiteY6" fmla="*/ 112427 h 179501"/>
                <a:gd name="connsiteX7" fmla="*/ 1187425 w 1382376"/>
                <a:gd name="connsiteY7" fmla="*/ 1309 h 179501"/>
                <a:gd name="connsiteX8" fmla="*/ 1382622 w 1382376"/>
                <a:gd name="connsiteY8" fmla="*/ 1309 h 179501"/>
                <a:gd name="connsiteX9" fmla="*/ 1382622 w 1382376"/>
                <a:gd name="connsiteY9" fmla="*/ 179740 h 179501"/>
                <a:gd name="connsiteX10" fmla="*/ 1307 w 1382376"/>
                <a:gd name="connsiteY10" fmla="*/ 174399 h 1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2376" h="179501">
                  <a:moveTo>
                    <a:pt x="1307" y="174399"/>
                  </a:moveTo>
                  <a:lnTo>
                    <a:pt x="1307" y="112427"/>
                  </a:lnTo>
                  <a:lnTo>
                    <a:pt x="229572" y="112427"/>
                  </a:lnTo>
                  <a:lnTo>
                    <a:pt x="266902" y="1309"/>
                  </a:lnTo>
                  <a:lnTo>
                    <a:pt x="659434" y="1309"/>
                  </a:lnTo>
                  <a:lnTo>
                    <a:pt x="705295" y="112427"/>
                  </a:lnTo>
                  <a:lnTo>
                    <a:pt x="1149025" y="112427"/>
                  </a:lnTo>
                  <a:lnTo>
                    <a:pt x="1187425" y="1309"/>
                  </a:lnTo>
                  <a:lnTo>
                    <a:pt x="1382622" y="1309"/>
                  </a:lnTo>
                  <a:lnTo>
                    <a:pt x="1382622" y="179740"/>
                  </a:lnTo>
                  <a:lnTo>
                    <a:pt x="1307" y="174399"/>
                  </a:lnTo>
                  <a:close/>
                </a:path>
              </a:pathLst>
            </a:custGeom>
            <a:solidFill>
              <a:srgbClr val="F3C4C8"/>
            </a:solidFill>
            <a:ln w="2593" cap="flat">
              <a:noFill/>
              <a:prstDash val="solid"/>
              <a:miter/>
            </a:ln>
          </p:spPr>
          <p:txBody>
            <a:bodyPr rtlCol="0" anchor="ctr"/>
            <a:lstStyle/>
            <a:p>
              <a:endParaRPr lang="en-GB"/>
            </a:p>
          </p:txBody>
        </p:sp>
        <p:sp>
          <p:nvSpPr>
            <p:cNvPr id="118" name="Freeform 121">
              <a:extLst>
                <a:ext uri="{FF2B5EF4-FFF2-40B4-BE49-F238E27FC236}">
                  <a16:creationId xmlns:a16="http://schemas.microsoft.com/office/drawing/2014/main" id="{E6AF36E6-346F-4275-BB3D-42EC46FBFA1F}"/>
                </a:ext>
              </a:extLst>
            </p:cNvPr>
            <p:cNvSpPr/>
            <p:nvPr/>
          </p:nvSpPr>
          <p:spPr>
            <a:xfrm>
              <a:off x="8931073" y="2378397"/>
              <a:ext cx="1382377" cy="102572"/>
            </a:xfrm>
            <a:custGeom>
              <a:avLst/>
              <a:gdLst>
                <a:gd name="connsiteX0" fmla="*/ 1307 w 1382376"/>
                <a:gd name="connsiteY0" fmla="*/ 100676 h 102572"/>
                <a:gd name="connsiteX1" fmla="*/ 201841 w 1382376"/>
                <a:gd name="connsiteY1" fmla="*/ 100676 h 102572"/>
                <a:gd name="connsiteX2" fmla="*/ 249840 w 1382376"/>
                <a:gd name="connsiteY2" fmla="*/ 34433 h 102572"/>
                <a:gd name="connsiteX3" fmla="*/ 678633 w 1382376"/>
                <a:gd name="connsiteY3" fmla="*/ 34433 h 102572"/>
                <a:gd name="connsiteX4" fmla="*/ 718095 w 1382376"/>
                <a:gd name="connsiteY4" fmla="*/ 104952 h 102572"/>
                <a:gd name="connsiteX5" fmla="*/ 1210887 w 1382376"/>
                <a:gd name="connsiteY5" fmla="*/ 104952 h 102572"/>
                <a:gd name="connsiteX6" fmla="*/ 1382622 w 1382376"/>
                <a:gd name="connsiteY6" fmla="*/ 104952 h 102572"/>
                <a:gd name="connsiteX7" fmla="*/ 1382622 w 1382376"/>
                <a:gd name="connsiteY7" fmla="*/ 1309 h 102572"/>
                <a:gd name="connsiteX8" fmla="*/ 1307 w 1382376"/>
                <a:gd name="connsiteY8" fmla="*/ 1309 h 102572"/>
                <a:gd name="connsiteX9" fmla="*/ 1307 w 1382376"/>
                <a:gd name="connsiteY9" fmla="*/ 100676 h 10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376" h="102572">
                  <a:moveTo>
                    <a:pt x="1307" y="100676"/>
                  </a:moveTo>
                  <a:lnTo>
                    <a:pt x="201841" y="100676"/>
                  </a:lnTo>
                  <a:lnTo>
                    <a:pt x="249840" y="34433"/>
                  </a:lnTo>
                  <a:lnTo>
                    <a:pt x="678633" y="34433"/>
                  </a:lnTo>
                  <a:lnTo>
                    <a:pt x="718095" y="104952"/>
                  </a:lnTo>
                  <a:lnTo>
                    <a:pt x="1210887" y="104952"/>
                  </a:lnTo>
                  <a:lnTo>
                    <a:pt x="1382622" y="104952"/>
                  </a:lnTo>
                  <a:lnTo>
                    <a:pt x="1382622" y="1309"/>
                  </a:lnTo>
                  <a:lnTo>
                    <a:pt x="1307" y="1309"/>
                  </a:lnTo>
                  <a:lnTo>
                    <a:pt x="1307" y="100676"/>
                  </a:lnTo>
                  <a:close/>
                </a:path>
              </a:pathLst>
            </a:custGeom>
            <a:solidFill>
              <a:schemeClr val="tx2"/>
            </a:solidFill>
            <a:ln w="2593" cap="flat">
              <a:noFill/>
              <a:prstDash val="solid"/>
              <a:miter/>
            </a:ln>
          </p:spPr>
          <p:txBody>
            <a:bodyPr rtlCol="0" anchor="ctr"/>
            <a:lstStyle/>
            <a:p>
              <a:endParaRPr lang="en-GB"/>
            </a:p>
          </p:txBody>
        </p:sp>
        <p:sp>
          <p:nvSpPr>
            <p:cNvPr id="119" name="Freeform 122">
              <a:extLst>
                <a:ext uri="{FF2B5EF4-FFF2-40B4-BE49-F238E27FC236}">
                  <a16:creationId xmlns:a16="http://schemas.microsoft.com/office/drawing/2014/main" id="{AB98DCB6-7781-4C9D-A5A2-A57129DAA19B}"/>
                </a:ext>
              </a:extLst>
            </p:cNvPr>
            <p:cNvSpPr/>
            <p:nvPr/>
          </p:nvSpPr>
          <p:spPr>
            <a:xfrm>
              <a:off x="9144855" y="2482040"/>
              <a:ext cx="479992" cy="141037"/>
            </a:xfrm>
            <a:custGeom>
              <a:avLst/>
              <a:gdLst>
                <a:gd name="connsiteX0" fmla="*/ 1307 w 479992"/>
                <a:gd name="connsiteY0" fmla="*/ 1309 h 141036"/>
                <a:gd name="connsiteX1" fmla="*/ 481292 w 479992"/>
                <a:gd name="connsiteY1" fmla="*/ 1309 h 141036"/>
                <a:gd name="connsiteX2" fmla="*/ 481292 w 479992"/>
                <a:gd name="connsiteY2" fmla="*/ 140211 h 141036"/>
                <a:gd name="connsiteX3" fmla="*/ 1307 w 479992"/>
                <a:gd name="connsiteY3" fmla="*/ 140211 h 141036"/>
              </a:gdLst>
              <a:ahLst/>
              <a:cxnLst>
                <a:cxn ang="0">
                  <a:pos x="connsiteX0" y="connsiteY0"/>
                </a:cxn>
                <a:cxn ang="0">
                  <a:pos x="connsiteX1" y="connsiteY1"/>
                </a:cxn>
                <a:cxn ang="0">
                  <a:pos x="connsiteX2" y="connsiteY2"/>
                </a:cxn>
                <a:cxn ang="0">
                  <a:pos x="connsiteX3" y="connsiteY3"/>
                </a:cxn>
              </a:cxnLst>
              <a:rect l="l" t="t" r="r" b="b"/>
              <a:pathLst>
                <a:path w="479992" h="141036">
                  <a:moveTo>
                    <a:pt x="1307" y="1309"/>
                  </a:moveTo>
                  <a:lnTo>
                    <a:pt x="481292" y="1309"/>
                  </a:lnTo>
                  <a:lnTo>
                    <a:pt x="481292" y="140211"/>
                  </a:lnTo>
                  <a:lnTo>
                    <a:pt x="1307" y="140211"/>
                  </a:lnTo>
                  <a:close/>
                </a:path>
              </a:pathLst>
            </a:custGeom>
            <a:solidFill>
              <a:schemeClr val="tx2"/>
            </a:solidFill>
            <a:ln w="2593" cap="flat">
              <a:noFill/>
              <a:prstDash val="solid"/>
              <a:miter/>
            </a:ln>
          </p:spPr>
          <p:txBody>
            <a:bodyPr rtlCol="0" anchor="ctr"/>
            <a:lstStyle/>
            <a:p>
              <a:endParaRPr lang="en-GB"/>
            </a:p>
          </p:txBody>
        </p:sp>
        <p:sp>
          <p:nvSpPr>
            <p:cNvPr id="120" name="Freeform 123">
              <a:extLst>
                <a:ext uri="{FF2B5EF4-FFF2-40B4-BE49-F238E27FC236}">
                  <a16:creationId xmlns:a16="http://schemas.microsoft.com/office/drawing/2014/main" id="{45D64288-2DAF-454A-A3E2-09B621E13FD5}"/>
                </a:ext>
              </a:extLst>
            </p:cNvPr>
            <p:cNvSpPr/>
            <p:nvPr/>
          </p:nvSpPr>
          <p:spPr>
            <a:xfrm>
              <a:off x="9144855" y="2482040"/>
              <a:ext cx="479992" cy="19232"/>
            </a:xfrm>
            <a:custGeom>
              <a:avLst/>
              <a:gdLst>
                <a:gd name="connsiteX0" fmla="*/ 1307 w 479992"/>
                <a:gd name="connsiteY0" fmla="*/ 1309 h 19232"/>
                <a:gd name="connsiteX1" fmla="*/ 481292 w 479992"/>
                <a:gd name="connsiteY1" fmla="*/ 1309 h 19232"/>
                <a:gd name="connsiteX2" fmla="*/ 481292 w 479992"/>
                <a:gd name="connsiteY2" fmla="*/ 21612 h 19232"/>
                <a:gd name="connsiteX3" fmla="*/ 1307 w 479992"/>
                <a:gd name="connsiteY3" fmla="*/ 21612 h 19232"/>
              </a:gdLst>
              <a:ahLst/>
              <a:cxnLst>
                <a:cxn ang="0">
                  <a:pos x="connsiteX0" y="connsiteY0"/>
                </a:cxn>
                <a:cxn ang="0">
                  <a:pos x="connsiteX1" y="connsiteY1"/>
                </a:cxn>
                <a:cxn ang="0">
                  <a:pos x="connsiteX2" y="connsiteY2"/>
                </a:cxn>
                <a:cxn ang="0">
                  <a:pos x="connsiteX3" y="connsiteY3"/>
                </a:cxn>
              </a:cxnLst>
              <a:rect l="l" t="t" r="r" b="b"/>
              <a:pathLst>
                <a:path w="479992" h="19232">
                  <a:moveTo>
                    <a:pt x="1307" y="1309"/>
                  </a:moveTo>
                  <a:lnTo>
                    <a:pt x="481292" y="1309"/>
                  </a:lnTo>
                  <a:lnTo>
                    <a:pt x="481292" y="21612"/>
                  </a:lnTo>
                  <a:lnTo>
                    <a:pt x="1307" y="21612"/>
                  </a:lnTo>
                  <a:close/>
                </a:path>
              </a:pathLst>
            </a:custGeom>
            <a:solidFill>
              <a:srgbClr val="A5B1C4"/>
            </a:solidFill>
            <a:ln w="2593" cap="flat">
              <a:noFill/>
              <a:prstDash val="solid"/>
              <a:miter/>
            </a:ln>
          </p:spPr>
          <p:txBody>
            <a:bodyPr rtlCol="0" anchor="ctr"/>
            <a:lstStyle/>
            <a:p>
              <a:endParaRPr lang="en-GB"/>
            </a:p>
          </p:txBody>
        </p:sp>
        <p:sp>
          <p:nvSpPr>
            <p:cNvPr id="121" name="Freeform 124">
              <a:extLst>
                <a:ext uri="{FF2B5EF4-FFF2-40B4-BE49-F238E27FC236}">
                  <a16:creationId xmlns:a16="http://schemas.microsoft.com/office/drawing/2014/main" id="{E2545D1B-469E-42F4-A114-1804BF568BFC}"/>
                </a:ext>
              </a:extLst>
            </p:cNvPr>
            <p:cNvSpPr/>
            <p:nvPr/>
          </p:nvSpPr>
          <p:spPr>
            <a:xfrm>
              <a:off x="9288404" y="2315360"/>
              <a:ext cx="204797" cy="211555"/>
            </a:xfrm>
            <a:custGeom>
              <a:avLst/>
              <a:gdLst>
                <a:gd name="connsiteX0" fmla="*/ 11969 w 204796"/>
                <a:gd name="connsiteY0" fmla="*/ 39774 h 211554"/>
                <a:gd name="connsiteX1" fmla="*/ 56768 w 204796"/>
                <a:gd name="connsiteY1" fmla="*/ 212864 h 211554"/>
                <a:gd name="connsiteX2" fmla="*/ 152767 w 204796"/>
                <a:gd name="connsiteY2" fmla="*/ 212864 h 211554"/>
                <a:gd name="connsiteX3" fmla="*/ 203966 w 204796"/>
                <a:gd name="connsiteY3" fmla="*/ 1309 h 211554"/>
                <a:gd name="connsiteX4" fmla="*/ 1307 w 204796"/>
                <a:gd name="connsiteY4" fmla="*/ 1309 h 211554"/>
                <a:gd name="connsiteX5" fmla="*/ 11969 w 204796"/>
                <a:gd name="connsiteY5" fmla="*/ 39774 h 2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796" h="211554">
                  <a:moveTo>
                    <a:pt x="11969" y="39774"/>
                  </a:moveTo>
                  <a:lnTo>
                    <a:pt x="56768" y="212864"/>
                  </a:lnTo>
                  <a:lnTo>
                    <a:pt x="152767" y="212864"/>
                  </a:lnTo>
                  <a:lnTo>
                    <a:pt x="203966" y="1309"/>
                  </a:lnTo>
                  <a:lnTo>
                    <a:pt x="1307" y="1309"/>
                  </a:lnTo>
                  <a:lnTo>
                    <a:pt x="11969" y="39774"/>
                  </a:lnTo>
                  <a:close/>
                </a:path>
              </a:pathLst>
            </a:custGeom>
            <a:solidFill>
              <a:srgbClr val="FFFFFF"/>
            </a:solidFill>
            <a:ln w="2593" cap="flat">
              <a:solidFill>
                <a:srgbClr val="FFFFFF"/>
              </a:solidFill>
              <a:prstDash val="solid"/>
              <a:miter/>
            </a:ln>
          </p:spPr>
          <p:txBody>
            <a:bodyPr rtlCol="0" anchor="ctr"/>
            <a:lstStyle/>
            <a:p>
              <a:endParaRPr lang="en-GB"/>
            </a:p>
          </p:txBody>
        </p:sp>
        <p:sp>
          <p:nvSpPr>
            <p:cNvPr id="122" name="Freeform 125">
              <a:extLst>
                <a:ext uri="{FF2B5EF4-FFF2-40B4-BE49-F238E27FC236}">
                  <a16:creationId xmlns:a16="http://schemas.microsoft.com/office/drawing/2014/main" id="{B43DA401-0FF0-4A70-875E-991DFC4206E9}"/>
                </a:ext>
              </a:extLst>
            </p:cNvPr>
            <p:cNvSpPr/>
            <p:nvPr/>
          </p:nvSpPr>
          <p:spPr>
            <a:xfrm>
              <a:off x="10139590" y="2344209"/>
              <a:ext cx="140798" cy="416699"/>
            </a:xfrm>
            <a:custGeom>
              <a:avLst/>
              <a:gdLst>
                <a:gd name="connsiteX0" fmla="*/ 1307 w 140797"/>
                <a:gd name="connsiteY0" fmla="*/ 14131 h 416698"/>
                <a:gd name="connsiteX1" fmla="*/ 1307 w 140797"/>
                <a:gd name="connsiteY1" fmla="*/ 149289 h 416698"/>
                <a:gd name="connsiteX2" fmla="*/ 30106 w 140797"/>
                <a:gd name="connsiteY2" fmla="*/ 416938 h 416698"/>
                <a:gd name="connsiteX3" fmla="*/ 113305 w 140797"/>
                <a:gd name="connsiteY3" fmla="*/ 416938 h 416698"/>
                <a:gd name="connsiteX4" fmla="*/ 139967 w 140797"/>
                <a:gd name="connsiteY4" fmla="*/ 139140 h 416698"/>
                <a:gd name="connsiteX5" fmla="*/ 139967 w 140797"/>
                <a:gd name="connsiteY5" fmla="*/ 1309 h 416698"/>
                <a:gd name="connsiteX6" fmla="*/ 1307 w 140797"/>
                <a:gd name="connsiteY6" fmla="*/ 14131 h 41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97" h="416698">
                  <a:moveTo>
                    <a:pt x="1307" y="14131"/>
                  </a:moveTo>
                  <a:lnTo>
                    <a:pt x="1307" y="149289"/>
                  </a:lnTo>
                  <a:lnTo>
                    <a:pt x="30106" y="416938"/>
                  </a:lnTo>
                  <a:lnTo>
                    <a:pt x="113305" y="416938"/>
                  </a:lnTo>
                  <a:lnTo>
                    <a:pt x="139967" y="139140"/>
                  </a:lnTo>
                  <a:lnTo>
                    <a:pt x="139967" y="1309"/>
                  </a:lnTo>
                  <a:lnTo>
                    <a:pt x="1307" y="14131"/>
                  </a:lnTo>
                  <a:close/>
                </a:path>
              </a:pathLst>
            </a:custGeom>
            <a:solidFill>
              <a:srgbClr val="FFFFFF"/>
            </a:solidFill>
            <a:ln w="2593" cap="flat">
              <a:solidFill>
                <a:srgbClr val="FFFFFF"/>
              </a:solidFill>
              <a:prstDash val="solid"/>
              <a:miter/>
            </a:ln>
          </p:spPr>
          <p:txBody>
            <a:bodyPr rtlCol="0" anchor="ctr"/>
            <a:lstStyle/>
            <a:p>
              <a:endParaRPr lang="en-GB"/>
            </a:p>
          </p:txBody>
        </p:sp>
        <p:sp>
          <p:nvSpPr>
            <p:cNvPr id="123" name="Freeform 126">
              <a:extLst>
                <a:ext uri="{FF2B5EF4-FFF2-40B4-BE49-F238E27FC236}">
                  <a16:creationId xmlns:a16="http://schemas.microsoft.com/office/drawing/2014/main" id="{0A73990E-54D1-46DC-93BE-D2B03EB51E56}"/>
                </a:ext>
              </a:extLst>
            </p:cNvPr>
            <p:cNvSpPr/>
            <p:nvPr/>
          </p:nvSpPr>
          <p:spPr>
            <a:xfrm>
              <a:off x="9144855" y="2594228"/>
              <a:ext cx="479992" cy="25643"/>
            </a:xfrm>
            <a:custGeom>
              <a:avLst/>
              <a:gdLst>
                <a:gd name="connsiteX0" fmla="*/ 1307 w 479992"/>
                <a:gd name="connsiteY0" fmla="*/ 1309 h 25643"/>
                <a:gd name="connsiteX1" fmla="*/ 481292 w 479992"/>
                <a:gd name="connsiteY1" fmla="*/ 1309 h 25643"/>
                <a:gd name="connsiteX2" fmla="*/ 481292 w 479992"/>
                <a:gd name="connsiteY2" fmla="*/ 28023 h 25643"/>
                <a:gd name="connsiteX3" fmla="*/ 1307 w 479992"/>
                <a:gd name="connsiteY3" fmla="*/ 28023 h 25643"/>
              </a:gdLst>
              <a:ahLst/>
              <a:cxnLst>
                <a:cxn ang="0">
                  <a:pos x="connsiteX0" y="connsiteY0"/>
                </a:cxn>
                <a:cxn ang="0">
                  <a:pos x="connsiteX1" y="connsiteY1"/>
                </a:cxn>
                <a:cxn ang="0">
                  <a:pos x="connsiteX2" y="connsiteY2"/>
                </a:cxn>
                <a:cxn ang="0">
                  <a:pos x="connsiteX3" y="connsiteY3"/>
                </a:cxn>
              </a:cxnLst>
              <a:rect l="l" t="t" r="r" b="b"/>
              <a:pathLst>
                <a:path w="479992" h="25643">
                  <a:moveTo>
                    <a:pt x="1307" y="1309"/>
                  </a:moveTo>
                  <a:lnTo>
                    <a:pt x="481292" y="1309"/>
                  </a:lnTo>
                  <a:lnTo>
                    <a:pt x="481292" y="28023"/>
                  </a:lnTo>
                  <a:lnTo>
                    <a:pt x="1307" y="28023"/>
                  </a:lnTo>
                  <a:close/>
                </a:path>
              </a:pathLst>
            </a:custGeom>
            <a:solidFill>
              <a:srgbClr val="A5B1C4"/>
            </a:solidFill>
            <a:ln w="2593" cap="flat">
              <a:noFill/>
              <a:prstDash val="solid"/>
              <a:miter/>
            </a:ln>
          </p:spPr>
          <p:txBody>
            <a:bodyPr rtlCol="0" anchor="ctr"/>
            <a:lstStyle/>
            <a:p>
              <a:endParaRPr lang="en-GB"/>
            </a:p>
          </p:txBody>
        </p:sp>
        <p:sp>
          <p:nvSpPr>
            <p:cNvPr id="124" name="Freeform 127">
              <a:extLst>
                <a:ext uri="{FF2B5EF4-FFF2-40B4-BE49-F238E27FC236}">
                  <a16:creationId xmlns:a16="http://schemas.microsoft.com/office/drawing/2014/main" id="{DA8EB14E-EDC1-4180-856A-1FD1AC1B64A7}"/>
                </a:ext>
              </a:extLst>
            </p:cNvPr>
            <p:cNvSpPr/>
            <p:nvPr/>
          </p:nvSpPr>
          <p:spPr>
            <a:xfrm>
              <a:off x="8931073" y="3462885"/>
              <a:ext cx="1382377" cy="32054"/>
            </a:xfrm>
            <a:custGeom>
              <a:avLst/>
              <a:gdLst>
                <a:gd name="connsiteX0" fmla="*/ 1307 w 1382376"/>
                <a:gd name="connsiteY0" fmla="*/ 1309 h 32053"/>
                <a:gd name="connsiteX1" fmla="*/ 1382615 w 1382376"/>
                <a:gd name="connsiteY1" fmla="*/ 1309 h 32053"/>
                <a:gd name="connsiteX2" fmla="*/ 1382615 w 1382376"/>
                <a:gd name="connsiteY2" fmla="*/ 33363 h 32053"/>
                <a:gd name="connsiteX3" fmla="*/ 1307 w 1382376"/>
                <a:gd name="connsiteY3" fmla="*/ 33363 h 32053"/>
              </a:gdLst>
              <a:ahLst/>
              <a:cxnLst>
                <a:cxn ang="0">
                  <a:pos x="connsiteX0" y="connsiteY0"/>
                </a:cxn>
                <a:cxn ang="0">
                  <a:pos x="connsiteX1" y="connsiteY1"/>
                </a:cxn>
                <a:cxn ang="0">
                  <a:pos x="connsiteX2" y="connsiteY2"/>
                </a:cxn>
                <a:cxn ang="0">
                  <a:pos x="connsiteX3" y="connsiteY3"/>
                </a:cxn>
              </a:cxnLst>
              <a:rect l="l" t="t" r="r" b="b"/>
              <a:pathLst>
                <a:path w="1382376" h="32053">
                  <a:moveTo>
                    <a:pt x="1307" y="1309"/>
                  </a:moveTo>
                  <a:lnTo>
                    <a:pt x="1382615" y="1309"/>
                  </a:lnTo>
                  <a:lnTo>
                    <a:pt x="1382615" y="33363"/>
                  </a:lnTo>
                  <a:lnTo>
                    <a:pt x="1307" y="33363"/>
                  </a:lnTo>
                  <a:close/>
                </a:path>
              </a:pathLst>
            </a:custGeom>
            <a:solidFill>
              <a:srgbClr val="DB5D66"/>
            </a:solidFill>
            <a:ln w="2593" cap="flat">
              <a:noFill/>
              <a:prstDash val="solid"/>
              <a:miter/>
            </a:ln>
          </p:spPr>
          <p:txBody>
            <a:bodyPr rtlCol="0" anchor="ctr"/>
            <a:lstStyle/>
            <a:p>
              <a:endParaRPr lang="en-GB"/>
            </a:p>
          </p:txBody>
        </p:sp>
        <p:sp>
          <p:nvSpPr>
            <p:cNvPr id="125" name="Freeform 128">
              <a:extLst>
                <a:ext uri="{FF2B5EF4-FFF2-40B4-BE49-F238E27FC236}">
                  <a16:creationId xmlns:a16="http://schemas.microsoft.com/office/drawing/2014/main" id="{6E4FB67D-23C0-4E1E-A791-EB5D6686D9EC}"/>
                </a:ext>
              </a:extLst>
            </p:cNvPr>
            <p:cNvSpPr/>
            <p:nvPr/>
          </p:nvSpPr>
          <p:spPr>
            <a:xfrm>
              <a:off x="8919611" y="4232176"/>
              <a:ext cx="1400239" cy="185912"/>
            </a:xfrm>
            <a:custGeom>
              <a:avLst/>
              <a:gdLst>
                <a:gd name="connsiteX0" fmla="*/ 1307 w 1388776"/>
                <a:gd name="connsiteY0" fmla="*/ 1309 h 185911"/>
                <a:gd name="connsiteX1" fmla="*/ 1307 w 1388776"/>
                <a:gd name="connsiteY1" fmla="*/ 190426 h 185911"/>
                <a:gd name="connsiteX2" fmla="*/ 1387953 w 1388776"/>
                <a:gd name="connsiteY2" fmla="*/ 190426 h 185911"/>
                <a:gd name="connsiteX3" fmla="*/ 1387953 w 1388776"/>
                <a:gd name="connsiteY3" fmla="*/ 76635 h 185911"/>
                <a:gd name="connsiteX4" fmla="*/ 1279154 w 1388776"/>
                <a:gd name="connsiteY4" fmla="*/ 62211 h 185911"/>
                <a:gd name="connsiteX5" fmla="*/ 1253555 w 1388776"/>
                <a:gd name="connsiteY5" fmla="*/ 1309 h 185911"/>
                <a:gd name="connsiteX6" fmla="*/ 645565 w 1388776"/>
                <a:gd name="connsiteY6" fmla="*/ 1309 h 185911"/>
                <a:gd name="connsiteX7" fmla="*/ 599166 w 1388776"/>
                <a:gd name="connsiteY7" fmla="*/ 57403 h 185911"/>
                <a:gd name="connsiteX8" fmla="*/ 307971 w 1388776"/>
                <a:gd name="connsiteY8" fmla="*/ 57403 h 185911"/>
                <a:gd name="connsiteX9" fmla="*/ 267971 w 1388776"/>
                <a:gd name="connsiteY9" fmla="*/ 1309 h 185911"/>
                <a:gd name="connsiteX10" fmla="*/ 1307 w 1388776"/>
                <a:gd name="connsiteY10" fmla="*/ 1309 h 18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8776" h="185911">
                  <a:moveTo>
                    <a:pt x="1307" y="1309"/>
                  </a:moveTo>
                  <a:lnTo>
                    <a:pt x="1307" y="190426"/>
                  </a:lnTo>
                  <a:lnTo>
                    <a:pt x="1387953" y="190426"/>
                  </a:lnTo>
                  <a:lnTo>
                    <a:pt x="1387953" y="76635"/>
                  </a:lnTo>
                  <a:lnTo>
                    <a:pt x="1279154" y="62211"/>
                  </a:lnTo>
                  <a:lnTo>
                    <a:pt x="1253555" y="1309"/>
                  </a:lnTo>
                  <a:lnTo>
                    <a:pt x="645565" y="1309"/>
                  </a:lnTo>
                  <a:lnTo>
                    <a:pt x="599166" y="57403"/>
                  </a:lnTo>
                  <a:lnTo>
                    <a:pt x="307971" y="57403"/>
                  </a:lnTo>
                  <a:lnTo>
                    <a:pt x="267971" y="1309"/>
                  </a:lnTo>
                  <a:lnTo>
                    <a:pt x="1307" y="1309"/>
                  </a:lnTo>
                  <a:close/>
                </a:path>
              </a:pathLst>
            </a:custGeom>
            <a:solidFill>
              <a:schemeClr val="tx2"/>
            </a:solidFill>
            <a:ln w="2593" cap="flat">
              <a:noFill/>
              <a:prstDash val="solid"/>
              <a:miter/>
            </a:ln>
          </p:spPr>
          <p:txBody>
            <a:bodyPr rtlCol="0" anchor="ctr"/>
            <a:lstStyle/>
            <a:p>
              <a:endParaRPr lang="en-GB"/>
            </a:p>
          </p:txBody>
        </p:sp>
        <p:sp>
          <p:nvSpPr>
            <p:cNvPr id="126" name="Freeform 129">
              <a:extLst>
                <a:ext uri="{FF2B5EF4-FFF2-40B4-BE49-F238E27FC236}">
                  <a16:creationId xmlns:a16="http://schemas.microsoft.com/office/drawing/2014/main" id="{D1A40CA4-4A19-41F3-A46F-1B75213545EE}"/>
                </a:ext>
              </a:extLst>
            </p:cNvPr>
            <p:cNvSpPr/>
            <p:nvPr/>
          </p:nvSpPr>
          <p:spPr>
            <a:xfrm>
              <a:off x="8931073" y="4095947"/>
              <a:ext cx="1388777" cy="32054"/>
            </a:xfrm>
            <a:custGeom>
              <a:avLst/>
              <a:gdLst>
                <a:gd name="connsiteX0" fmla="*/ 1307 w 1388776"/>
                <a:gd name="connsiteY0" fmla="*/ 1309 h 32053"/>
                <a:gd name="connsiteX1" fmla="*/ 1387953 w 1388776"/>
                <a:gd name="connsiteY1" fmla="*/ 1309 h 32053"/>
                <a:gd name="connsiteX2" fmla="*/ 1387953 w 1388776"/>
                <a:gd name="connsiteY2" fmla="*/ 33363 h 32053"/>
                <a:gd name="connsiteX3" fmla="*/ 1307 w 1388776"/>
                <a:gd name="connsiteY3" fmla="*/ 33363 h 32053"/>
              </a:gdLst>
              <a:ahLst/>
              <a:cxnLst>
                <a:cxn ang="0">
                  <a:pos x="connsiteX0" y="connsiteY0"/>
                </a:cxn>
                <a:cxn ang="0">
                  <a:pos x="connsiteX1" y="connsiteY1"/>
                </a:cxn>
                <a:cxn ang="0">
                  <a:pos x="connsiteX2" y="connsiteY2"/>
                </a:cxn>
                <a:cxn ang="0">
                  <a:pos x="connsiteX3" y="connsiteY3"/>
                </a:cxn>
              </a:cxnLst>
              <a:rect l="l" t="t" r="r" b="b"/>
              <a:pathLst>
                <a:path w="1388776" h="32053">
                  <a:moveTo>
                    <a:pt x="1307" y="1309"/>
                  </a:moveTo>
                  <a:lnTo>
                    <a:pt x="1387953" y="1309"/>
                  </a:lnTo>
                  <a:lnTo>
                    <a:pt x="1387953" y="33363"/>
                  </a:lnTo>
                  <a:lnTo>
                    <a:pt x="1307" y="33363"/>
                  </a:lnTo>
                  <a:close/>
                </a:path>
              </a:pathLst>
            </a:custGeom>
            <a:solidFill>
              <a:schemeClr val="bg2">
                <a:lumMod val="90000"/>
              </a:schemeClr>
            </a:solidFill>
            <a:ln w="2593" cap="flat">
              <a:noFill/>
              <a:prstDash val="solid"/>
              <a:miter/>
            </a:ln>
          </p:spPr>
          <p:txBody>
            <a:bodyPr rtlCol="0" anchor="ctr"/>
            <a:lstStyle/>
            <a:p>
              <a:endParaRPr lang="en-GB"/>
            </a:p>
          </p:txBody>
        </p:sp>
        <p:sp>
          <p:nvSpPr>
            <p:cNvPr id="127" name="Freeform 130">
              <a:extLst>
                <a:ext uri="{FF2B5EF4-FFF2-40B4-BE49-F238E27FC236}">
                  <a16:creationId xmlns:a16="http://schemas.microsoft.com/office/drawing/2014/main" id="{760FC239-B37A-4CC3-A003-F6F9C6D640E3}"/>
                </a:ext>
              </a:extLst>
            </p:cNvPr>
            <p:cNvSpPr/>
            <p:nvPr/>
          </p:nvSpPr>
          <p:spPr>
            <a:xfrm>
              <a:off x="8932053" y="4052054"/>
              <a:ext cx="1382377" cy="12822"/>
            </a:xfrm>
            <a:custGeom>
              <a:avLst/>
              <a:gdLst>
                <a:gd name="connsiteX0" fmla="*/ 327 w 1382376"/>
                <a:gd name="connsiteY0" fmla="*/ 327 h 12821"/>
                <a:gd name="connsiteX1" fmla="*/ 1386972 w 1382376"/>
                <a:gd name="connsiteY1" fmla="*/ 327 h 12821"/>
                <a:gd name="connsiteX2" fmla="*/ 1386972 w 1382376"/>
                <a:gd name="connsiteY2" fmla="*/ 16354 h 12821"/>
                <a:gd name="connsiteX3" fmla="*/ 327 w 1382376"/>
                <a:gd name="connsiteY3" fmla="*/ 16354 h 12821"/>
              </a:gdLst>
              <a:ahLst/>
              <a:cxnLst>
                <a:cxn ang="0">
                  <a:pos x="connsiteX0" y="connsiteY0"/>
                </a:cxn>
                <a:cxn ang="0">
                  <a:pos x="connsiteX1" y="connsiteY1"/>
                </a:cxn>
                <a:cxn ang="0">
                  <a:pos x="connsiteX2" y="connsiteY2"/>
                </a:cxn>
                <a:cxn ang="0">
                  <a:pos x="connsiteX3" y="connsiteY3"/>
                </a:cxn>
              </a:cxnLst>
              <a:rect l="l" t="t" r="r" b="b"/>
              <a:pathLst>
                <a:path w="1382376" h="12821">
                  <a:moveTo>
                    <a:pt x="327" y="327"/>
                  </a:moveTo>
                  <a:lnTo>
                    <a:pt x="1386972" y="327"/>
                  </a:lnTo>
                  <a:lnTo>
                    <a:pt x="1386972" y="16354"/>
                  </a:lnTo>
                  <a:lnTo>
                    <a:pt x="327" y="16354"/>
                  </a:lnTo>
                  <a:close/>
                </a:path>
              </a:pathLst>
            </a:custGeom>
            <a:solidFill>
              <a:schemeClr val="bg2">
                <a:lumMod val="90000"/>
              </a:schemeClr>
            </a:solidFill>
            <a:ln w="648" cap="flat">
              <a:noFill/>
              <a:prstDash val="solid"/>
              <a:miter/>
            </a:ln>
          </p:spPr>
          <p:txBody>
            <a:bodyPr rtlCol="0" anchor="ctr"/>
            <a:lstStyle/>
            <a:p>
              <a:endParaRPr lang="en-GB"/>
            </a:p>
          </p:txBody>
        </p:sp>
        <p:sp>
          <p:nvSpPr>
            <p:cNvPr id="128" name="Freeform 131">
              <a:extLst>
                <a:ext uri="{FF2B5EF4-FFF2-40B4-BE49-F238E27FC236}">
                  <a16:creationId xmlns:a16="http://schemas.microsoft.com/office/drawing/2014/main" id="{B7AD0AD7-80A1-427C-BD26-D1119A613284}"/>
                </a:ext>
              </a:extLst>
            </p:cNvPr>
            <p:cNvSpPr/>
            <p:nvPr/>
          </p:nvSpPr>
          <p:spPr>
            <a:xfrm>
              <a:off x="9018540" y="3986144"/>
              <a:ext cx="51199" cy="32054"/>
            </a:xfrm>
            <a:custGeom>
              <a:avLst/>
              <a:gdLst>
                <a:gd name="connsiteX0" fmla="*/ 1307 w 51199"/>
                <a:gd name="connsiteY0" fmla="*/ 1309 h 32053"/>
                <a:gd name="connsiteX1" fmla="*/ 54106 w 51199"/>
                <a:gd name="connsiteY1" fmla="*/ 1309 h 32053"/>
                <a:gd name="connsiteX2" fmla="*/ 54106 w 51199"/>
                <a:gd name="connsiteY2" fmla="*/ 35536 h 32053"/>
                <a:gd name="connsiteX3" fmla="*/ 1307 w 51199"/>
                <a:gd name="connsiteY3" fmla="*/ 35536 h 32053"/>
              </a:gdLst>
              <a:ahLst/>
              <a:cxnLst>
                <a:cxn ang="0">
                  <a:pos x="connsiteX0" y="connsiteY0"/>
                </a:cxn>
                <a:cxn ang="0">
                  <a:pos x="connsiteX1" y="connsiteY1"/>
                </a:cxn>
                <a:cxn ang="0">
                  <a:pos x="connsiteX2" y="connsiteY2"/>
                </a:cxn>
                <a:cxn ang="0">
                  <a:pos x="connsiteX3" y="connsiteY3"/>
                </a:cxn>
              </a:cxnLst>
              <a:rect l="l" t="t" r="r" b="b"/>
              <a:pathLst>
                <a:path w="51199" h="32053">
                  <a:moveTo>
                    <a:pt x="1307" y="1309"/>
                  </a:moveTo>
                  <a:lnTo>
                    <a:pt x="54106" y="1309"/>
                  </a:lnTo>
                  <a:lnTo>
                    <a:pt x="54106" y="35536"/>
                  </a:lnTo>
                  <a:lnTo>
                    <a:pt x="1307" y="35536"/>
                  </a:lnTo>
                  <a:close/>
                </a:path>
              </a:pathLst>
            </a:custGeom>
            <a:solidFill>
              <a:schemeClr val="tx2">
                <a:lumMod val="40000"/>
                <a:lumOff val="60000"/>
              </a:schemeClr>
            </a:solidFill>
            <a:ln w="2593" cap="flat">
              <a:noFill/>
              <a:prstDash val="solid"/>
              <a:miter/>
            </a:ln>
          </p:spPr>
          <p:txBody>
            <a:bodyPr rtlCol="0" anchor="ctr"/>
            <a:lstStyle/>
            <a:p>
              <a:endParaRPr lang="en-GB"/>
            </a:p>
          </p:txBody>
        </p:sp>
        <p:sp>
          <p:nvSpPr>
            <p:cNvPr id="129" name="Freeform 132">
              <a:extLst>
                <a:ext uri="{FF2B5EF4-FFF2-40B4-BE49-F238E27FC236}">
                  <a16:creationId xmlns:a16="http://schemas.microsoft.com/office/drawing/2014/main" id="{AED1FF36-BE92-4E87-89A9-D2364EA1B4FD}"/>
                </a:ext>
              </a:extLst>
            </p:cNvPr>
            <p:cNvSpPr/>
            <p:nvPr/>
          </p:nvSpPr>
          <p:spPr>
            <a:xfrm>
              <a:off x="9073470" y="3980868"/>
              <a:ext cx="262396" cy="70518"/>
            </a:xfrm>
            <a:custGeom>
              <a:avLst/>
              <a:gdLst>
                <a:gd name="connsiteX0" fmla="*/ 1307 w 262395"/>
                <a:gd name="connsiteY0" fmla="*/ 1309 h 70518"/>
                <a:gd name="connsiteX1" fmla="*/ 266960 w 262395"/>
                <a:gd name="connsiteY1" fmla="*/ 1309 h 70518"/>
                <a:gd name="connsiteX2" fmla="*/ 266960 w 262395"/>
                <a:gd name="connsiteY2" fmla="*/ 70763 h 70518"/>
                <a:gd name="connsiteX3" fmla="*/ 1307 w 262395"/>
                <a:gd name="connsiteY3" fmla="*/ 70763 h 70518"/>
              </a:gdLst>
              <a:ahLst/>
              <a:cxnLst>
                <a:cxn ang="0">
                  <a:pos x="connsiteX0" y="connsiteY0"/>
                </a:cxn>
                <a:cxn ang="0">
                  <a:pos x="connsiteX1" y="connsiteY1"/>
                </a:cxn>
                <a:cxn ang="0">
                  <a:pos x="connsiteX2" y="connsiteY2"/>
                </a:cxn>
                <a:cxn ang="0">
                  <a:pos x="connsiteX3" y="connsiteY3"/>
                </a:cxn>
              </a:cxnLst>
              <a:rect l="l" t="t" r="r" b="b"/>
              <a:pathLst>
                <a:path w="262395" h="70518">
                  <a:moveTo>
                    <a:pt x="1307" y="1309"/>
                  </a:moveTo>
                  <a:lnTo>
                    <a:pt x="266960" y="1309"/>
                  </a:lnTo>
                  <a:lnTo>
                    <a:pt x="266960" y="70763"/>
                  </a:lnTo>
                  <a:lnTo>
                    <a:pt x="1307" y="70763"/>
                  </a:lnTo>
                  <a:close/>
                </a:path>
              </a:pathLst>
            </a:custGeom>
            <a:solidFill>
              <a:schemeClr val="accent1"/>
            </a:solidFill>
            <a:ln w="2593" cap="flat">
              <a:noFill/>
              <a:prstDash val="solid"/>
              <a:miter/>
            </a:ln>
          </p:spPr>
          <p:txBody>
            <a:bodyPr rtlCol="0" anchor="ctr"/>
            <a:lstStyle/>
            <a:p>
              <a:endParaRPr lang="en-GB"/>
            </a:p>
          </p:txBody>
        </p:sp>
        <p:sp>
          <p:nvSpPr>
            <p:cNvPr id="130" name="Freeform 133">
              <a:extLst>
                <a:ext uri="{FF2B5EF4-FFF2-40B4-BE49-F238E27FC236}">
                  <a16:creationId xmlns:a16="http://schemas.microsoft.com/office/drawing/2014/main" id="{94A94600-F25D-4687-8C0B-BD58CEA84F50}"/>
                </a:ext>
              </a:extLst>
            </p:cNvPr>
            <p:cNvSpPr/>
            <p:nvPr/>
          </p:nvSpPr>
          <p:spPr>
            <a:xfrm>
              <a:off x="9153853" y="3967668"/>
              <a:ext cx="51199" cy="64108"/>
            </a:xfrm>
            <a:custGeom>
              <a:avLst/>
              <a:gdLst>
                <a:gd name="connsiteX0" fmla="*/ 392 w 51199"/>
                <a:gd name="connsiteY0" fmla="*/ 393 h 64107"/>
                <a:gd name="connsiteX1" fmla="*/ 53191 w 51199"/>
                <a:gd name="connsiteY1" fmla="*/ 393 h 64107"/>
                <a:gd name="connsiteX2" fmla="*/ 53191 w 51199"/>
                <a:gd name="connsiteY2" fmla="*/ 68667 h 64107"/>
                <a:gd name="connsiteX3" fmla="*/ 392 w 51199"/>
                <a:gd name="connsiteY3" fmla="*/ 68667 h 64107"/>
              </a:gdLst>
              <a:ahLst/>
              <a:cxnLst>
                <a:cxn ang="0">
                  <a:pos x="connsiteX0" y="connsiteY0"/>
                </a:cxn>
                <a:cxn ang="0">
                  <a:pos x="connsiteX1" y="connsiteY1"/>
                </a:cxn>
                <a:cxn ang="0">
                  <a:pos x="connsiteX2" y="connsiteY2"/>
                </a:cxn>
                <a:cxn ang="0">
                  <a:pos x="connsiteX3" y="connsiteY3"/>
                </a:cxn>
              </a:cxnLst>
              <a:rect l="l" t="t" r="r" b="b"/>
              <a:pathLst>
                <a:path w="51199" h="64107">
                  <a:moveTo>
                    <a:pt x="392" y="393"/>
                  </a:moveTo>
                  <a:lnTo>
                    <a:pt x="53191" y="393"/>
                  </a:lnTo>
                  <a:lnTo>
                    <a:pt x="53191" y="68667"/>
                  </a:lnTo>
                  <a:lnTo>
                    <a:pt x="392" y="68667"/>
                  </a:lnTo>
                  <a:close/>
                </a:path>
              </a:pathLst>
            </a:custGeom>
            <a:solidFill>
              <a:schemeClr val="tx2">
                <a:lumMod val="40000"/>
                <a:lumOff val="60000"/>
              </a:schemeClr>
            </a:solidFill>
            <a:ln w="778" cap="flat">
              <a:noFill/>
              <a:prstDash val="solid"/>
              <a:miter/>
            </a:ln>
          </p:spPr>
          <p:txBody>
            <a:bodyPr rtlCol="0" anchor="ctr"/>
            <a:lstStyle/>
            <a:p>
              <a:endParaRPr lang="en-GB"/>
            </a:p>
          </p:txBody>
        </p:sp>
        <p:sp>
          <p:nvSpPr>
            <p:cNvPr id="131" name="Freeform 134">
              <a:extLst>
                <a:ext uri="{FF2B5EF4-FFF2-40B4-BE49-F238E27FC236}">
                  <a16:creationId xmlns:a16="http://schemas.microsoft.com/office/drawing/2014/main" id="{91ACADF7-F3D7-4D4E-B453-EECE4E3BFF7B}"/>
                </a:ext>
              </a:extLst>
            </p:cNvPr>
            <p:cNvSpPr/>
            <p:nvPr/>
          </p:nvSpPr>
          <p:spPr>
            <a:xfrm>
              <a:off x="8924942" y="3836709"/>
              <a:ext cx="1427176" cy="147447"/>
            </a:xfrm>
            <a:custGeom>
              <a:avLst/>
              <a:gdLst>
                <a:gd name="connsiteX0" fmla="*/ 30906 w 1427176"/>
                <a:gd name="connsiteY0" fmla="*/ 5720 h 147447"/>
                <a:gd name="connsiteX1" fmla="*/ 101702 w 1427176"/>
                <a:gd name="connsiteY1" fmla="*/ 5720 h 147447"/>
                <a:gd name="connsiteX2" fmla="*/ 176504 w 1427176"/>
                <a:gd name="connsiteY2" fmla="*/ 58205 h 147447"/>
                <a:gd name="connsiteX3" fmla="*/ 176504 w 1427176"/>
                <a:gd name="connsiteY3" fmla="*/ 136339 h 147447"/>
                <a:gd name="connsiteX4" fmla="*/ 361698 w 1427176"/>
                <a:gd name="connsiteY4" fmla="*/ 136339 h 147447"/>
                <a:gd name="connsiteX5" fmla="*/ 409300 w 1427176"/>
                <a:gd name="connsiteY5" fmla="*/ 108689 h 147447"/>
                <a:gd name="connsiteX6" fmla="*/ 551698 w 1427176"/>
                <a:gd name="connsiteY6" fmla="*/ 108689 h 147447"/>
                <a:gd name="connsiteX7" fmla="*/ 599697 w 1427176"/>
                <a:gd name="connsiteY7" fmla="*/ 136339 h 147447"/>
                <a:gd name="connsiteX8" fmla="*/ 813690 w 1427176"/>
                <a:gd name="connsiteY8" fmla="*/ 136339 h 147447"/>
                <a:gd name="connsiteX9" fmla="*/ 813690 w 1427176"/>
                <a:gd name="connsiteY9" fmla="*/ 56204 h 147447"/>
                <a:gd name="connsiteX10" fmla="*/ 891289 w 1427176"/>
                <a:gd name="connsiteY10" fmla="*/ 1309 h 147447"/>
                <a:gd name="connsiteX11" fmla="*/ 1077289 w 1427176"/>
                <a:gd name="connsiteY11" fmla="*/ 1309 h 147447"/>
                <a:gd name="connsiteX12" fmla="*/ 1156884 w 1427176"/>
                <a:gd name="connsiteY12" fmla="*/ 57807 h 147447"/>
                <a:gd name="connsiteX13" fmla="*/ 1156884 w 1427176"/>
                <a:gd name="connsiteY13" fmla="*/ 134332 h 147447"/>
                <a:gd name="connsiteX14" fmla="*/ 1338085 w 1427176"/>
                <a:gd name="connsiteY14" fmla="*/ 134332 h 147447"/>
                <a:gd name="connsiteX15" fmla="*/ 1363684 w 1427176"/>
                <a:gd name="connsiteY15" fmla="*/ 109093 h 147447"/>
                <a:gd name="connsiteX16" fmla="*/ 1394084 w 1427176"/>
                <a:gd name="connsiteY16" fmla="*/ 109093 h 147447"/>
                <a:gd name="connsiteX17" fmla="*/ 1429686 w 1427176"/>
                <a:gd name="connsiteY17" fmla="*/ 121113 h 147447"/>
                <a:gd name="connsiteX18" fmla="*/ 1372484 w 1427176"/>
                <a:gd name="connsiteY18" fmla="*/ 121113 h 147447"/>
                <a:gd name="connsiteX19" fmla="*/ 1336286 w 1427176"/>
                <a:gd name="connsiteY19" fmla="*/ 149359 h 147447"/>
                <a:gd name="connsiteX20" fmla="*/ 1070089 w 1427176"/>
                <a:gd name="connsiteY20" fmla="*/ 149359 h 147447"/>
                <a:gd name="connsiteX21" fmla="*/ 772494 w 1427176"/>
                <a:gd name="connsiteY21" fmla="*/ 149359 h 147447"/>
                <a:gd name="connsiteX22" fmla="*/ 603294 w 1427176"/>
                <a:gd name="connsiteY22" fmla="*/ 149359 h 147447"/>
                <a:gd name="connsiteX23" fmla="*/ 548895 w 1427176"/>
                <a:gd name="connsiteY23" fmla="*/ 121113 h 147447"/>
                <a:gd name="connsiteX24" fmla="*/ 413300 w 1427176"/>
                <a:gd name="connsiteY24" fmla="*/ 121113 h 147447"/>
                <a:gd name="connsiteX25" fmla="*/ 364098 w 1427176"/>
                <a:gd name="connsiteY25" fmla="*/ 151161 h 147447"/>
                <a:gd name="connsiteX26" fmla="*/ 91705 w 1427176"/>
                <a:gd name="connsiteY26" fmla="*/ 151161 h 147447"/>
                <a:gd name="connsiteX27" fmla="*/ 1307 w 1427176"/>
                <a:gd name="connsiteY27" fmla="*/ 151161 h 147447"/>
                <a:gd name="connsiteX28" fmla="*/ 1307 w 1427176"/>
                <a:gd name="connsiteY28" fmla="*/ 4514 h 147447"/>
                <a:gd name="connsiteX29" fmla="*/ 30906 w 1427176"/>
                <a:gd name="connsiteY29" fmla="*/ 5720 h 14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7176" h="147447">
                  <a:moveTo>
                    <a:pt x="30906" y="5720"/>
                  </a:moveTo>
                  <a:lnTo>
                    <a:pt x="101702" y="5720"/>
                  </a:lnTo>
                  <a:lnTo>
                    <a:pt x="176504" y="58205"/>
                  </a:lnTo>
                  <a:lnTo>
                    <a:pt x="176504" y="136339"/>
                  </a:lnTo>
                  <a:lnTo>
                    <a:pt x="361698" y="136339"/>
                  </a:lnTo>
                  <a:lnTo>
                    <a:pt x="409300" y="108689"/>
                  </a:lnTo>
                  <a:lnTo>
                    <a:pt x="551698" y="108689"/>
                  </a:lnTo>
                  <a:lnTo>
                    <a:pt x="599697" y="136339"/>
                  </a:lnTo>
                  <a:lnTo>
                    <a:pt x="813690" y="136339"/>
                  </a:lnTo>
                  <a:lnTo>
                    <a:pt x="813690" y="56204"/>
                  </a:lnTo>
                  <a:lnTo>
                    <a:pt x="891289" y="1309"/>
                  </a:lnTo>
                  <a:lnTo>
                    <a:pt x="1077289" y="1309"/>
                  </a:lnTo>
                  <a:lnTo>
                    <a:pt x="1156884" y="57807"/>
                  </a:lnTo>
                  <a:lnTo>
                    <a:pt x="1156884" y="134332"/>
                  </a:lnTo>
                  <a:lnTo>
                    <a:pt x="1338085" y="134332"/>
                  </a:lnTo>
                  <a:lnTo>
                    <a:pt x="1363684" y="109093"/>
                  </a:lnTo>
                  <a:lnTo>
                    <a:pt x="1394084" y="109093"/>
                  </a:lnTo>
                  <a:lnTo>
                    <a:pt x="1429686" y="121113"/>
                  </a:lnTo>
                  <a:lnTo>
                    <a:pt x="1372484" y="121113"/>
                  </a:lnTo>
                  <a:lnTo>
                    <a:pt x="1336286" y="149359"/>
                  </a:lnTo>
                  <a:lnTo>
                    <a:pt x="1070089" y="149359"/>
                  </a:lnTo>
                  <a:lnTo>
                    <a:pt x="772494" y="149359"/>
                  </a:lnTo>
                  <a:lnTo>
                    <a:pt x="603294" y="149359"/>
                  </a:lnTo>
                  <a:lnTo>
                    <a:pt x="548895" y="121113"/>
                  </a:lnTo>
                  <a:lnTo>
                    <a:pt x="413300" y="121113"/>
                  </a:lnTo>
                  <a:lnTo>
                    <a:pt x="364098" y="151161"/>
                  </a:lnTo>
                  <a:lnTo>
                    <a:pt x="91705" y="151161"/>
                  </a:lnTo>
                  <a:lnTo>
                    <a:pt x="1307" y="151161"/>
                  </a:lnTo>
                  <a:lnTo>
                    <a:pt x="1307" y="4514"/>
                  </a:lnTo>
                  <a:lnTo>
                    <a:pt x="30906" y="5720"/>
                  </a:lnTo>
                  <a:close/>
                </a:path>
              </a:pathLst>
            </a:custGeom>
            <a:solidFill>
              <a:srgbClr val="DB5D66"/>
            </a:solidFill>
            <a:ln w="2593" cap="flat">
              <a:noFill/>
              <a:prstDash val="solid"/>
              <a:miter/>
            </a:ln>
          </p:spPr>
          <p:txBody>
            <a:bodyPr rtlCol="0" anchor="ctr"/>
            <a:lstStyle/>
            <a:p>
              <a:endParaRPr lang="en-GB"/>
            </a:p>
          </p:txBody>
        </p:sp>
        <p:sp>
          <p:nvSpPr>
            <p:cNvPr id="132" name="Freeform 135">
              <a:extLst>
                <a:ext uri="{FF2B5EF4-FFF2-40B4-BE49-F238E27FC236}">
                  <a16:creationId xmlns:a16="http://schemas.microsoft.com/office/drawing/2014/main" id="{F1D143FF-99F6-4628-A37C-A24FC78344E0}"/>
                </a:ext>
              </a:extLst>
            </p:cNvPr>
            <p:cNvSpPr/>
            <p:nvPr/>
          </p:nvSpPr>
          <p:spPr>
            <a:xfrm>
              <a:off x="9178537" y="2834369"/>
              <a:ext cx="422393" cy="89751"/>
            </a:xfrm>
            <a:custGeom>
              <a:avLst/>
              <a:gdLst>
                <a:gd name="connsiteX0" fmla="*/ 425300 w 422392"/>
                <a:gd name="connsiteY0" fmla="*/ 77430 h 89750"/>
                <a:gd name="connsiteX1" fmla="*/ 370370 w 422392"/>
                <a:gd name="connsiteY1" fmla="*/ 77430 h 89750"/>
                <a:gd name="connsiteX2" fmla="*/ 369301 w 422392"/>
                <a:gd name="connsiteY2" fmla="*/ 93457 h 89750"/>
                <a:gd name="connsiteX3" fmla="*/ 245572 w 422392"/>
                <a:gd name="connsiteY3" fmla="*/ 93457 h 89750"/>
                <a:gd name="connsiteX4" fmla="*/ 238103 w 422392"/>
                <a:gd name="connsiteY4" fmla="*/ 73693 h 89750"/>
                <a:gd name="connsiteX5" fmla="*/ 191173 w 422392"/>
                <a:gd name="connsiteY5" fmla="*/ 75296 h 89750"/>
                <a:gd name="connsiteX6" fmla="*/ 183704 w 422392"/>
                <a:gd name="connsiteY6" fmla="*/ 89188 h 89750"/>
                <a:gd name="connsiteX7" fmla="*/ 56512 w 422392"/>
                <a:gd name="connsiteY7" fmla="*/ 93457 h 89750"/>
                <a:gd name="connsiteX8" fmla="*/ 51437 w 422392"/>
                <a:gd name="connsiteY8" fmla="*/ 77430 h 89750"/>
                <a:gd name="connsiteX9" fmla="*/ 1307 w 422392"/>
                <a:gd name="connsiteY9" fmla="*/ 77430 h 89750"/>
                <a:gd name="connsiteX10" fmla="*/ 1307 w 422392"/>
                <a:gd name="connsiteY10" fmla="*/ 1309 h 89750"/>
                <a:gd name="connsiteX11" fmla="*/ 425300 w 422392"/>
                <a:gd name="connsiteY11" fmla="*/ 1309 h 89750"/>
                <a:gd name="connsiteX12" fmla="*/ 425300 w 422392"/>
                <a:gd name="connsiteY12" fmla="*/ 77430 h 8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392" h="89750">
                  <a:moveTo>
                    <a:pt x="425300" y="77430"/>
                  </a:moveTo>
                  <a:lnTo>
                    <a:pt x="370370" y="77430"/>
                  </a:lnTo>
                  <a:lnTo>
                    <a:pt x="369301" y="93457"/>
                  </a:lnTo>
                  <a:lnTo>
                    <a:pt x="245572" y="93457"/>
                  </a:lnTo>
                  <a:lnTo>
                    <a:pt x="238103" y="73693"/>
                  </a:lnTo>
                  <a:lnTo>
                    <a:pt x="191173" y="75296"/>
                  </a:lnTo>
                  <a:lnTo>
                    <a:pt x="183704" y="89188"/>
                  </a:lnTo>
                  <a:lnTo>
                    <a:pt x="56512" y="93457"/>
                  </a:lnTo>
                  <a:lnTo>
                    <a:pt x="51437" y="77430"/>
                  </a:lnTo>
                  <a:lnTo>
                    <a:pt x="1307" y="77430"/>
                  </a:lnTo>
                  <a:lnTo>
                    <a:pt x="1307" y="1309"/>
                  </a:lnTo>
                  <a:lnTo>
                    <a:pt x="425300" y="1309"/>
                  </a:lnTo>
                  <a:lnTo>
                    <a:pt x="425300" y="77430"/>
                  </a:lnTo>
                  <a:close/>
                </a:path>
              </a:pathLst>
            </a:custGeom>
            <a:solidFill>
              <a:schemeClr val="tx2"/>
            </a:solidFill>
            <a:ln w="2593" cap="flat">
              <a:noFill/>
              <a:prstDash val="solid"/>
              <a:miter/>
            </a:ln>
          </p:spPr>
          <p:txBody>
            <a:bodyPr rtlCol="0" anchor="ctr"/>
            <a:lstStyle/>
            <a:p>
              <a:endParaRPr lang="en-GB"/>
            </a:p>
          </p:txBody>
        </p:sp>
        <p:sp>
          <p:nvSpPr>
            <p:cNvPr id="133" name="Freeform 136">
              <a:extLst>
                <a:ext uri="{FF2B5EF4-FFF2-40B4-BE49-F238E27FC236}">
                  <a16:creationId xmlns:a16="http://schemas.microsoft.com/office/drawing/2014/main" id="{89AE1E79-D9D6-44F2-B81C-371E43423B2B}"/>
                </a:ext>
              </a:extLst>
            </p:cNvPr>
            <p:cNvSpPr/>
            <p:nvPr/>
          </p:nvSpPr>
          <p:spPr>
            <a:xfrm>
              <a:off x="9282025" y="2599275"/>
              <a:ext cx="217596" cy="243609"/>
            </a:xfrm>
            <a:custGeom>
              <a:avLst/>
              <a:gdLst>
                <a:gd name="connsiteX0" fmla="*/ 4800 w 217596"/>
                <a:gd name="connsiteY0" fmla="*/ 241211 h 243608"/>
                <a:gd name="connsiteX1" fmla="*/ 26291 w 217596"/>
                <a:gd name="connsiteY1" fmla="*/ 210824 h 243608"/>
                <a:gd name="connsiteX2" fmla="*/ 18124 w 217596"/>
                <a:gd name="connsiteY2" fmla="*/ 4808 h 243608"/>
                <a:gd name="connsiteX3" fmla="*/ 200733 w 217596"/>
                <a:gd name="connsiteY3" fmla="*/ 4808 h 243608"/>
                <a:gd name="connsiteX4" fmla="*/ 195619 w 217596"/>
                <a:gd name="connsiteY4" fmla="*/ 211023 h 243608"/>
                <a:gd name="connsiteX5" fmla="*/ 213200 w 217596"/>
                <a:gd name="connsiteY5" fmla="*/ 241211 h 243608"/>
                <a:gd name="connsiteX6" fmla="*/ 4800 w 217596"/>
                <a:gd name="connsiteY6" fmla="*/ 241211 h 24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96" h="243608">
                  <a:moveTo>
                    <a:pt x="4800" y="241211"/>
                  </a:moveTo>
                  <a:lnTo>
                    <a:pt x="26291" y="210824"/>
                  </a:lnTo>
                  <a:lnTo>
                    <a:pt x="18124" y="4808"/>
                  </a:lnTo>
                  <a:lnTo>
                    <a:pt x="200733" y="4808"/>
                  </a:lnTo>
                  <a:lnTo>
                    <a:pt x="195619" y="211023"/>
                  </a:lnTo>
                  <a:lnTo>
                    <a:pt x="213200" y="241211"/>
                  </a:lnTo>
                  <a:lnTo>
                    <a:pt x="4800" y="241211"/>
                  </a:lnTo>
                  <a:close/>
                </a:path>
              </a:pathLst>
            </a:custGeom>
            <a:solidFill>
              <a:srgbClr val="7F8080"/>
            </a:solidFill>
            <a:ln w="9525" cap="flat">
              <a:noFill/>
              <a:prstDash val="solid"/>
              <a:miter/>
            </a:ln>
          </p:spPr>
          <p:txBody>
            <a:bodyPr rtlCol="0" anchor="ctr"/>
            <a:lstStyle/>
            <a:p>
              <a:endParaRPr lang="en-GB"/>
            </a:p>
          </p:txBody>
        </p:sp>
        <p:sp>
          <p:nvSpPr>
            <p:cNvPr id="134" name="Freeform 137">
              <a:extLst>
                <a:ext uri="{FF2B5EF4-FFF2-40B4-BE49-F238E27FC236}">
                  <a16:creationId xmlns:a16="http://schemas.microsoft.com/office/drawing/2014/main" id="{F95A1BB9-B573-4457-8A96-AB96CAEEB1A3}"/>
                </a:ext>
              </a:extLst>
            </p:cNvPr>
            <p:cNvSpPr/>
            <p:nvPr/>
          </p:nvSpPr>
          <p:spPr>
            <a:xfrm>
              <a:off x="9272745" y="2594447"/>
              <a:ext cx="230396" cy="250019"/>
            </a:xfrm>
            <a:custGeom>
              <a:avLst/>
              <a:gdLst>
                <a:gd name="connsiteX0" fmla="*/ 205091 w 230396"/>
                <a:gd name="connsiteY0" fmla="*/ 14444 h 250019"/>
                <a:gd name="connsiteX1" fmla="*/ 200067 w 230396"/>
                <a:gd name="connsiteY1" fmla="*/ 217094 h 250019"/>
                <a:gd name="connsiteX2" fmla="*/ 214147 w 230396"/>
                <a:gd name="connsiteY2" fmla="*/ 241230 h 250019"/>
                <a:gd name="connsiteX3" fmla="*/ 23366 w 230396"/>
                <a:gd name="connsiteY3" fmla="*/ 241230 h 250019"/>
                <a:gd name="connsiteX4" fmla="*/ 40435 w 230396"/>
                <a:gd name="connsiteY4" fmla="*/ 217094 h 250019"/>
                <a:gd name="connsiteX5" fmla="*/ 32403 w 230396"/>
                <a:gd name="connsiteY5" fmla="*/ 14444 h 250019"/>
                <a:gd name="connsiteX6" fmla="*/ 205091 w 230396"/>
                <a:gd name="connsiteY6" fmla="*/ 14444 h 250019"/>
                <a:gd name="connsiteX7" fmla="*/ 214928 w 230396"/>
                <a:gd name="connsiteY7" fmla="*/ 4827 h 250019"/>
                <a:gd name="connsiteX8" fmla="*/ 22413 w 230396"/>
                <a:gd name="connsiteY8" fmla="*/ 4827 h 250019"/>
                <a:gd name="connsiteX9" fmla="*/ 22809 w 230396"/>
                <a:gd name="connsiteY9" fmla="*/ 14828 h 250019"/>
                <a:gd name="connsiteX10" fmla="*/ 30713 w 230396"/>
                <a:gd name="connsiteY10" fmla="*/ 214203 h 250019"/>
                <a:gd name="connsiteX11" fmla="*/ 15533 w 230396"/>
                <a:gd name="connsiteY11" fmla="*/ 235666 h 250019"/>
                <a:gd name="connsiteX12" fmla="*/ 4800 w 230396"/>
                <a:gd name="connsiteY12" fmla="*/ 250840 h 250019"/>
                <a:gd name="connsiteX13" fmla="*/ 230838 w 230396"/>
                <a:gd name="connsiteY13" fmla="*/ 250840 h 250019"/>
                <a:gd name="connsiteX14" fmla="*/ 222416 w 230396"/>
                <a:gd name="connsiteY14" fmla="*/ 236384 h 250019"/>
                <a:gd name="connsiteX15" fmla="*/ 209731 w 230396"/>
                <a:gd name="connsiteY15" fmla="*/ 214587 h 250019"/>
                <a:gd name="connsiteX16" fmla="*/ 214685 w 230396"/>
                <a:gd name="connsiteY16" fmla="*/ 14668 h 250019"/>
                <a:gd name="connsiteX17" fmla="*/ 214928 w 230396"/>
                <a:gd name="connsiteY17" fmla="*/ 4808 h 2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396" h="250019">
                  <a:moveTo>
                    <a:pt x="205091" y="14444"/>
                  </a:moveTo>
                  <a:lnTo>
                    <a:pt x="200067" y="217094"/>
                  </a:lnTo>
                  <a:lnTo>
                    <a:pt x="214147" y="241230"/>
                  </a:lnTo>
                  <a:lnTo>
                    <a:pt x="23366" y="241230"/>
                  </a:lnTo>
                  <a:lnTo>
                    <a:pt x="40435" y="217094"/>
                  </a:lnTo>
                  <a:lnTo>
                    <a:pt x="32403" y="14444"/>
                  </a:lnTo>
                  <a:lnTo>
                    <a:pt x="205091" y="14444"/>
                  </a:lnTo>
                  <a:moveTo>
                    <a:pt x="214928" y="4827"/>
                  </a:moveTo>
                  <a:lnTo>
                    <a:pt x="22413" y="4827"/>
                  </a:lnTo>
                  <a:lnTo>
                    <a:pt x="22809" y="14828"/>
                  </a:lnTo>
                  <a:lnTo>
                    <a:pt x="30713" y="214203"/>
                  </a:lnTo>
                  <a:lnTo>
                    <a:pt x="15533" y="235666"/>
                  </a:lnTo>
                  <a:lnTo>
                    <a:pt x="4800" y="250840"/>
                  </a:lnTo>
                  <a:lnTo>
                    <a:pt x="230838" y="250840"/>
                  </a:lnTo>
                  <a:lnTo>
                    <a:pt x="222416" y="236384"/>
                  </a:lnTo>
                  <a:lnTo>
                    <a:pt x="209731" y="214587"/>
                  </a:lnTo>
                  <a:lnTo>
                    <a:pt x="214685" y="14668"/>
                  </a:lnTo>
                  <a:lnTo>
                    <a:pt x="214928" y="4808"/>
                  </a:lnTo>
                  <a:close/>
                </a:path>
              </a:pathLst>
            </a:custGeom>
            <a:solidFill>
              <a:srgbClr val="A5B1C4"/>
            </a:solidFill>
            <a:ln w="9525" cap="flat">
              <a:noFill/>
              <a:prstDash val="solid"/>
              <a:miter/>
            </a:ln>
          </p:spPr>
          <p:txBody>
            <a:bodyPr rtlCol="0" anchor="ctr"/>
            <a:lstStyle/>
            <a:p>
              <a:endParaRPr lang="en-GB"/>
            </a:p>
          </p:txBody>
        </p:sp>
        <p:sp>
          <p:nvSpPr>
            <p:cNvPr id="135" name="Freeform 138">
              <a:extLst>
                <a:ext uri="{FF2B5EF4-FFF2-40B4-BE49-F238E27FC236}">
                  <a16:creationId xmlns:a16="http://schemas.microsoft.com/office/drawing/2014/main" id="{0FE13B88-9ECD-448E-B1F4-1B7AE4C10550}"/>
                </a:ext>
              </a:extLst>
            </p:cNvPr>
            <p:cNvSpPr/>
            <p:nvPr/>
          </p:nvSpPr>
          <p:spPr>
            <a:xfrm>
              <a:off x="10099322" y="2834369"/>
              <a:ext cx="422393" cy="102572"/>
            </a:xfrm>
            <a:custGeom>
              <a:avLst/>
              <a:gdLst>
                <a:gd name="connsiteX0" fmla="*/ 425300 w 422392"/>
                <a:gd name="connsiteY0" fmla="*/ 77430 h 102572"/>
                <a:gd name="connsiteX1" fmla="*/ 190904 w 422392"/>
                <a:gd name="connsiteY1" fmla="*/ 77430 h 102572"/>
                <a:gd name="connsiteX2" fmla="*/ 186104 w 422392"/>
                <a:gd name="connsiteY2" fmla="*/ 103612 h 102572"/>
                <a:gd name="connsiteX3" fmla="*/ 61651 w 422392"/>
                <a:gd name="connsiteY3" fmla="*/ 104150 h 102572"/>
                <a:gd name="connsiteX4" fmla="*/ 58106 w 422392"/>
                <a:gd name="connsiteY4" fmla="*/ 77430 h 102572"/>
                <a:gd name="connsiteX5" fmla="*/ 82106 w 422392"/>
                <a:gd name="connsiteY5" fmla="*/ 77430 h 102572"/>
                <a:gd name="connsiteX6" fmla="*/ 1307 w 422392"/>
                <a:gd name="connsiteY6" fmla="*/ 77430 h 102572"/>
                <a:gd name="connsiteX7" fmla="*/ 1307 w 422392"/>
                <a:gd name="connsiteY7" fmla="*/ 1309 h 102572"/>
                <a:gd name="connsiteX8" fmla="*/ 425300 w 422392"/>
                <a:gd name="connsiteY8" fmla="*/ 1309 h 102572"/>
                <a:gd name="connsiteX9" fmla="*/ 425300 w 422392"/>
                <a:gd name="connsiteY9" fmla="*/ 77430 h 10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392" h="102572">
                  <a:moveTo>
                    <a:pt x="425300" y="77430"/>
                  </a:moveTo>
                  <a:lnTo>
                    <a:pt x="190904" y="77430"/>
                  </a:lnTo>
                  <a:lnTo>
                    <a:pt x="186104" y="103612"/>
                  </a:lnTo>
                  <a:lnTo>
                    <a:pt x="61651" y="104150"/>
                  </a:lnTo>
                  <a:lnTo>
                    <a:pt x="58106" y="77430"/>
                  </a:lnTo>
                  <a:lnTo>
                    <a:pt x="82106" y="77430"/>
                  </a:lnTo>
                  <a:lnTo>
                    <a:pt x="1307" y="77430"/>
                  </a:lnTo>
                  <a:lnTo>
                    <a:pt x="1307" y="1309"/>
                  </a:lnTo>
                  <a:lnTo>
                    <a:pt x="425300" y="1309"/>
                  </a:lnTo>
                  <a:lnTo>
                    <a:pt x="425300" y="77430"/>
                  </a:lnTo>
                  <a:close/>
                </a:path>
              </a:pathLst>
            </a:custGeom>
            <a:solidFill>
              <a:schemeClr val="tx2"/>
            </a:solidFill>
            <a:ln w="2593" cap="flat">
              <a:noFill/>
              <a:prstDash val="solid"/>
              <a:miter/>
            </a:ln>
          </p:spPr>
          <p:txBody>
            <a:bodyPr rtlCol="0" anchor="ctr"/>
            <a:lstStyle/>
            <a:p>
              <a:endParaRPr lang="en-GB"/>
            </a:p>
          </p:txBody>
        </p:sp>
        <p:sp>
          <p:nvSpPr>
            <p:cNvPr id="136" name="Freeform 139">
              <a:extLst>
                <a:ext uri="{FF2B5EF4-FFF2-40B4-BE49-F238E27FC236}">
                  <a16:creationId xmlns:a16="http://schemas.microsoft.com/office/drawing/2014/main" id="{D4EA77E9-B763-48AF-9137-1648A81BE4D5}"/>
                </a:ext>
              </a:extLst>
            </p:cNvPr>
            <p:cNvSpPr/>
            <p:nvPr/>
          </p:nvSpPr>
          <p:spPr>
            <a:xfrm>
              <a:off x="9838020" y="2909181"/>
              <a:ext cx="499192" cy="750058"/>
            </a:xfrm>
            <a:custGeom>
              <a:avLst/>
              <a:gdLst>
                <a:gd name="connsiteX0" fmla="*/ 2614 w 499191"/>
                <a:gd name="connsiteY0" fmla="*/ 2618 h 750058"/>
                <a:gd name="connsiteX1" fmla="*/ 322077 w 499191"/>
                <a:gd name="connsiteY1" fmla="*/ 2618 h 750058"/>
                <a:gd name="connsiteX2" fmla="*/ 346608 w 499191"/>
                <a:gd name="connsiteY2" fmla="*/ 750542 h 750058"/>
                <a:gd name="connsiteX3" fmla="*/ 420207 w 499191"/>
                <a:gd name="connsiteY3" fmla="*/ 750542 h 750058"/>
                <a:gd name="connsiteX4" fmla="*/ 452206 w 499191"/>
                <a:gd name="connsiteY4" fmla="*/ 2618 h 750058"/>
                <a:gd name="connsiteX5" fmla="*/ 500205 w 499191"/>
                <a:gd name="connsiteY5" fmla="*/ 2618 h 7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91" h="750058">
                  <a:moveTo>
                    <a:pt x="2614" y="2618"/>
                  </a:moveTo>
                  <a:lnTo>
                    <a:pt x="322077" y="2618"/>
                  </a:lnTo>
                  <a:lnTo>
                    <a:pt x="346608" y="750542"/>
                  </a:lnTo>
                  <a:lnTo>
                    <a:pt x="420207" y="750542"/>
                  </a:lnTo>
                  <a:lnTo>
                    <a:pt x="452206" y="2618"/>
                  </a:lnTo>
                  <a:lnTo>
                    <a:pt x="500205" y="2618"/>
                  </a:lnTo>
                </a:path>
              </a:pathLst>
            </a:custGeom>
            <a:noFill/>
            <a:ln w="5187" cap="flat">
              <a:solidFill>
                <a:srgbClr val="A5B1C4"/>
              </a:solidFill>
              <a:prstDash val="solid"/>
              <a:miter/>
            </a:ln>
          </p:spPr>
          <p:txBody>
            <a:bodyPr rtlCol="0" anchor="ctr"/>
            <a:lstStyle/>
            <a:p>
              <a:endParaRPr lang="en-GB"/>
            </a:p>
          </p:txBody>
        </p:sp>
        <p:sp>
          <p:nvSpPr>
            <p:cNvPr id="137" name="Freeform 140">
              <a:extLst>
                <a:ext uri="{FF2B5EF4-FFF2-40B4-BE49-F238E27FC236}">
                  <a16:creationId xmlns:a16="http://schemas.microsoft.com/office/drawing/2014/main" id="{DDD324B8-6B2C-42D4-9023-5D7BE976D6A4}"/>
                </a:ext>
              </a:extLst>
            </p:cNvPr>
            <p:cNvSpPr/>
            <p:nvPr/>
          </p:nvSpPr>
          <p:spPr>
            <a:xfrm>
              <a:off x="8929766" y="2903841"/>
              <a:ext cx="671989" cy="762880"/>
            </a:xfrm>
            <a:custGeom>
              <a:avLst/>
              <a:gdLst>
                <a:gd name="connsiteX0" fmla="*/ 2614 w 671988"/>
                <a:gd name="connsiteY0" fmla="*/ 2618 h 762879"/>
                <a:gd name="connsiteX1" fmla="*/ 304478 w 671988"/>
                <a:gd name="connsiteY1" fmla="*/ 2618 h 762879"/>
                <a:gd name="connsiteX2" fmla="*/ 333277 w 671988"/>
                <a:gd name="connsiteY2" fmla="*/ 763895 h 762879"/>
                <a:gd name="connsiteX3" fmla="*/ 403676 w 671988"/>
                <a:gd name="connsiteY3" fmla="*/ 763895 h 762879"/>
                <a:gd name="connsiteX4" fmla="*/ 437275 w 671988"/>
                <a:gd name="connsiteY4" fmla="*/ 5824 h 762879"/>
                <a:gd name="connsiteX5" fmla="*/ 490074 w 671988"/>
                <a:gd name="connsiteY5" fmla="*/ 5824 h 762879"/>
                <a:gd name="connsiteX6" fmla="*/ 517274 w 671988"/>
                <a:gd name="connsiteY6" fmla="*/ 763895 h 762879"/>
                <a:gd name="connsiteX7" fmla="*/ 594073 w 671988"/>
                <a:gd name="connsiteY7" fmla="*/ 763895 h 762879"/>
                <a:gd name="connsiteX8" fmla="*/ 622872 w 671988"/>
                <a:gd name="connsiteY8" fmla="*/ 4221 h 762879"/>
                <a:gd name="connsiteX9" fmla="*/ 674071 w 671988"/>
                <a:gd name="connsiteY9" fmla="*/ 4221 h 76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988" h="762879">
                  <a:moveTo>
                    <a:pt x="2614" y="2618"/>
                  </a:moveTo>
                  <a:lnTo>
                    <a:pt x="304478" y="2618"/>
                  </a:lnTo>
                  <a:lnTo>
                    <a:pt x="333277" y="763895"/>
                  </a:lnTo>
                  <a:lnTo>
                    <a:pt x="403676" y="763895"/>
                  </a:lnTo>
                  <a:lnTo>
                    <a:pt x="437275" y="5824"/>
                  </a:lnTo>
                  <a:lnTo>
                    <a:pt x="490074" y="5824"/>
                  </a:lnTo>
                  <a:lnTo>
                    <a:pt x="517274" y="763895"/>
                  </a:lnTo>
                  <a:lnTo>
                    <a:pt x="594073" y="763895"/>
                  </a:lnTo>
                  <a:lnTo>
                    <a:pt x="622872" y="4221"/>
                  </a:lnTo>
                  <a:lnTo>
                    <a:pt x="674071" y="4221"/>
                  </a:lnTo>
                </a:path>
              </a:pathLst>
            </a:custGeom>
            <a:noFill/>
            <a:ln w="5187" cap="flat">
              <a:solidFill>
                <a:srgbClr val="A5B1C4"/>
              </a:solidFill>
              <a:prstDash val="solid"/>
              <a:miter/>
            </a:ln>
          </p:spPr>
          <p:txBody>
            <a:bodyPr rtlCol="0" anchor="ctr"/>
            <a:lstStyle/>
            <a:p>
              <a:endParaRPr lang="en-GB"/>
            </a:p>
          </p:txBody>
        </p:sp>
        <p:sp>
          <p:nvSpPr>
            <p:cNvPr id="138" name="Freeform 141">
              <a:extLst>
                <a:ext uri="{FF2B5EF4-FFF2-40B4-BE49-F238E27FC236}">
                  <a16:creationId xmlns:a16="http://schemas.microsoft.com/office/drawing/2014/main" id="{7A542A64-6D4E-41AE-93A5-1B1369DAAD37}"/>
                </a:ext>
              </a:extLst>
            </p:cNvPr>
            <p:cNvSpPr/>
            <p:nvPr/>
          </p:nvSpPr>
          <p:spPr>
            <a:xfrm>
              <a:off x="9085553" y="3659029"/>
              <a:ext cx="249596" cy="307716"/>
            </a:xfrm>
            <a:custGeom>
              <a:avLst/>
              <a:gdLst>
                <a:gd name="connsiteX0" fmla="*/ 251069 w 249595"/>
                <a:gd name="connsiteY0" fmla="*/ 1309 h 307716"/>
                <a:gd name="connsiteX1" fmla="*/ 1307 w 249595"/>
                <a:gd name="connsiteY1" fmla="*/ 1309 h 307716"/>
                <a:gd name="connsiteX2" fmla="*/ 1307 w 249595"/>
                <a:gd name="connsiteY2" fmla="*/ 51005 h 307716"/>
                <a:gd name="connsiteX3" fmla="*/ 62368 w 249595"/>
                <a:gd name="connsiteY3" fmla="*/ 51005 h 307716"/>
                <a:gd name="connsiteX4" fmla="*/ 62368 w 249595"/>
                <a:gd name="connsiteY4" fmla="*/ 309032 h 307716"/>
                <a:gd name="connsiteX5" fmla="*/ 125330 w 249595"/>
                <a:gd name="connsiteY5" fmla="*/ 309032 h 307716"/>
                <a:gd name="connsiteX6" fmla="*/ 125330 w 249595"/>
                <a:gd name="connsiteY6" fmla="*/ 51005 h 307716"/>
                <a:gd name="connsiteX7" fmla="*/ 251069 w 249595"/>
                <a:gd name="connsiteY7" fmla="*/ 51005 h 3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595" h="307716">
                  <a:moveTo>
                    <a:pt x="251069" y="1309"/>
                  </a:moveTo>
                  <a:lnTo>
                    <a:pt x="1307" y="1309"/>
                  </a:lnTo>
                  <a:lnTo>
                    <a:pt x="1307" y="51005"/>
                  </a:lnTo>
                  <a:lnTo>
                    <a:pt x="62368" y="51005"/>
                  </a:lnTo>
                  <a:lnTo>
                    <a:pt x="62368" y="309032"/>
                  </a:lnTo>
                  <a:lnTo>
                    <a:pt x="125330" y="309032"/>
                  </a:lnTo>
                  <a:lnTo>
                    <a:pt x="125330" y="51005"/>
                  </a:lnTo>
                  <a:lnTo>
                    <a:pt x="251069" y="51005"/>
                  </a:lnTo>
                </a:path>
              </a:pathLst>
            </a:custGeom>
            <a:solidFill>
              <a:schemeClr val="tx2">
                <a:lumMod val="40000"/>
                <a:lumOff val="60000"/>
              </a:schemeClr>
            </a:solidFill>
            <a:ln w="2593" cap="flat">
              <a:noFill/>
              <a:prstDash val="solid"/>
              <a:miter/>
            </a:ln>
          </p:spPr>
          <p:txBody>
            <a:bodyPr rtlCol="0" anchor="ctr"/>
            <a:lstStyle/>
            <a:p>
              <a:endParaRPr lang="en-GB"/>
            </a:p>
          </p:txBody>
        </p:sp>
        <p:sp>
          <p:nvSpPr>
            <p:cNvPr id="139" name="Freeform 142">
              <a:extLst>
                <a:ext uri="{FF2B5EF4-FFF2-40B4-BE49-F238E27FC236}">
                  <a16:creationId xmlns:a16="http://schemas.microsoft.com/office/drawing/2014/main" id="{27772F53-D0CA-4400-8BF5-CD3460C1A961}"/>
                </a:ext>
              </a:extLst>
            </p:cNvPr>
            <p:cNvSpPr/>
            <p:nvPr/>
          </p:nvSpPr>
          <p:spPr>
            <a:xfrm>
              <a:off x="9465285" y="3659029"/>
              <a:ext cx="243196" cy="307716"/>
            </a:xfrm>
            <a:custGeom>
              <a:avLst/>
              <a:gdLst>
                <a:gd name="connsiteX0" fmla="*/ 1307 w 243195"/>
                <a:gd name="connsiteY0" fmla="*/ 51005 h 307716"/>
                <a:gd name="connsiteX1" fmla="*/ 126361 w 243195"/>
                <a:gd name="connsiteY1" fmla="*/ 51005 h 307716"/>
                <a:gd name="connsiteX2" fmla="*/ 126361 w 243195"/>
                <a:gd name="connsiteY2" fmla="*/ 309032 h 307716"/>
                <a:gd name="connsiteX3" fmla="*/ 189329 w 243195"/>
                <a:gd name="connsiteY3" fmla="*/ 309032 h 307716"/>
                <a:gd name="connsiteX4" fmla="*/ 189329 w 243195"/>
                <a:gd name="connsiteY4" fmla="*/ 51005 h 307716"/>
                <a:gd name="connsiteX5" fmla="*/ 244663 w 243195"/>
                <a:gd name="connsiteY5" fmla="*/ 51005 h 307716"/>
                <a:gd name="connsiteX6" fmla="*/ 244663 w 243195"/>
                <a:gd name="connsiteY6" fmla="*/ 1309 h 307716"/>
                <a:gd name="connsiteX7" fmla="*/ 1307 w 243195"/>
                <a:gd name="connsiteY7" fmla="*/ 1309 h 3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95" h="307716">
                  <a:moveTo>
                    <a:pt x="1307" y="51005"/>
                  </a:moveTo>
                  <a:lnTo>
                    <a:pt x="126361" y="51005"/>
                  </a:lnTo>
                  <a:lnTo>
                    <a:pt x="126361" y="309032"/>
                  </a:lnTo>
                  <a:lnTo>
                    <a:pt x="189329" y="309032"/>
                  </a:lnTo>
                  <a:lnTo>
                    <a:pt x="189329" y="51005"/>
                  </a:lnTo>
                  <a:lnTo>
                    <a:pt x="244663" y="51005"/>
                  </a:lnTo>
                  <a:lnTo>
                    <a:pt x="244663" y="1309"/>
                  </a:lnTo>
                  <a:lnTo>
                    <a:pt x="1307" y="1309"/>
                  </a:lnTo>
                </a:path>
              </a:pathLst>
            </a:custGeom>
            <a:solidFill>
              <a:schemeClr val="tx2">
                <a:lumMod val="40000"/>
                <a:lumOff val="60000"/>
              </a:schemeClr>
            </a:solidFill>
            <a:ln w="2593" cap="flat">
              <a:noFill/>
              <a:prstDash val="solid"/>
              <a:miter/>
            </a:ln>
          </p:spPr>
          <p:txBody>
            <a:bodyPr rtlCol="0" anchor="ctr"/>
            <a:lstStyle/>
            <a:p>
              <a:endParaRPr lang="en-GB"/>
            </a:p>
          </p:txBody>
        </p:sp>
        <p:sp>
          <p:nvSpPr>
            <p:cNvPr id="140" name="Freeform 143">
              <a:extLst>
                <a:ext uri="{FF2B5EF4-FFF2-40B4-BE49-F238E27FC236}">
                  <a16:creationId xmlns:a16="http://schemas.microsoft.com/office/drawing/2014/main" id="{568A32BC-99C5-4546-8FDD-FCB7C9F02BA5}"/>
                </a:ext>
              </a:extLst>
            </p:cNvPr>
            <p:cNvSpPr/>
            <p:nvPr/>
          </p:nvSpPr>
          <p:spPr>
            <a:xfrm>
              <a:off x="10079137" y="3659029"/>
              <a:ext cx="211196" cy="307716"/>
            </a:xfrm>
            <a:custGeom>
              <a:avLst/>
              <a:gdLst>
                <a:gd name="connsiteX0" fmla="*/ 1307 w 211196"/>
                <a:gd name="connsiteY0" fmla="*/ 51005 h 307716"/>
                <a:gd name="connsiteX1" fmla="*/ 62368 w 211196"/>
                <a:gd name="connsiteY1" fmla="*/ 51005 h 307716"/>
                <a:gd name="connsiteX2" fmla="*/ 62368 w 211196"/>
                <a:gd name="connsiteY2" fmla="*/ 309032 h 307716"/>
                <a:gd name="connsiteX3" fmla="*/ 125330 w 211196"/>
                <a:gd name="connsiteY3" fmla="*/ 309032 h 307716"/>
                <a:gd name="connsiteX4" fmla="*/ 125330 w 211196"/>
                <a:gd name="connsiteY4" fmla="*/ 51005 h 307716"/>
                <a:gd name="connsiteX5" fmla="*/ 212670 w 211196"/>
                <a:gd name="connsiteY5" fmla="*/ 51005 h 307716"/>
                <a:gd name="connsiteX6" fmla="*/ 212670 w 211196"/>
                <a:gd name="connsiteY6" fmla="*/ 1309 h 307716"/>
                <a:gd name="connsiteX7" fmla="*/ 1307 w 211196"/>
                <a:gd name="connsiteY7" fmla="*/ 1309 h 307716"/>
                <a:gd name="connsiteX8" fmla="*/ 1307 w 211196"/>
                <a:gd name="connsiteY8" fmla="*/ 51005 h 3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96" h="307716">
                  <a:moveTo>
                    <a:pt x="1307" y="51005"/>
                  </a:moveTo>
                  <a:lnTo>
                    <a:pt x="62368" y="51005"/>
                  </a:lnTo>
                  <a:lnTo>
                    <a:pt x="62368" y="309032"/>
                  </a:lnTo>
                  <a:lnTo>
                    <a:pt x="125330" y="309032"/>
                  </a:lnTo>
                  <a:lnTo>
                    <a:pt x="125330" y="51005"/>
                  </a:lnTo>
                  <a:lnTo>
                    <a:pt x="212670" y="51005"/>
                  </a:lnTo>
                  <a:lnTo>
                    <a:pt x="212670" y="1309"/>
                  </a:lnTo>
                  <a:lnTo>
                    <a:pt x="1307" y="1309"/>
                  </a:lnTo>
                  <a:lnTo>
                    <a:pt x="1307" y="51005"/>
                  </a:lnTo>
                  <a:close/>
                </a:path>
              </a:pathLst>
            </a:custGeom>
            <a:solidFill>
              <a:schemeClr val="tx2">
                <a:lumMod val="40000"/>
                <a:lumOff val="60000"/>
              </a:schemeClr>
            </a:solidFill>
            <a:ln w="2593" cap="flat">
              <a:noFill/>
              <a:prstDash val="solid"/>
              <a:miter/>
            </a:ln>
          </p:spPr>
          <p:txBody>
            <a:bodyPr rtlCol="0" anchor="ctr"/>
            <a:lstStyle/>
            <a:p>
              <a:endParaRPr lang="en-GB"/>
            </a:p>
          </p:txBody>
        </p:sp>
        <p:sp>
          <p:nvSpPr>
            <p:cNvPr id="141" name="Freeform 144">
              <a:extLst>
                <a:ext uri="{FF2B5EF4-FFF2-40B4-BE49-F238E27FC236}">
                  <a16:creationId xmlns:a16="http://schemas.microsoft.com/office/drawing/2014/main" id="{076FB9BF-DD41-4411-9F44-EC909D04CA1D}"/>
                </a:ext>
              </a:extLst>
            </p:cNvPr>
            <p:cNvSpPr/>
            <p:nvPr/>
          </p:nvSpPr>
          <p:spPr>
            <a:xfrm>
              <a:off x="9766161" y="3997547"/>
              <a:ext cx="287995" cy="44875"/>
            </a:xfrm>
            <a:custGeom>
              <a:avLst/>
              <a:gdLst>
                <a:gd name="connsiteX0" fmla="*/ 342 w 287995"/>
                <a:gd name="connsiteY0" fmla="*/ 343 h 44875"/>
                <a:gd name="connsiteX1" fmla="*/ 290469 w 287995"/>
                <a:gd name="connsiteY1" fmla="*/ 343 h 44875"/>
                <a:gd name="connsiteX2" fmla="*/ 290469 w 287995"/>
                <a:gd name="connsiteY2" fmla="*/ 46020 h 44875"/>
                <a:gd name="connsiteX3" fmla="*/ 342 w 287995"/>
                <a:gd name="connsiteY3" fmla="*/ 46020 h 44875"/>
              </a:gdLst>
              <a:ahLst/>
              <a:cxnLst>
                <a:cxn ang="0">
                  <a:pos x="connsiteX0" y="connsiteY0"/>
                </a:cxn>
                <a:cxn ang="0">
                  <a:pos x="connsiteX1" y="connsiteY1"/>
                </a:cxn>
                <a:cxn ang="0">
                  <a:pos x="connsiteX2" y="connsiteY2"/>
                </a:cxn>
                <a:cxn ang="0">
                  <a:pos x="connsiteX3" y="connsiteY3"/>
                </a:cxn>
              </a:cxnLst>
              <a:rect l="l" t="t" r="r" b="b"/>
              <a:pathLst>
                <a:path w="287995" h="44875">
                  <a:moveTo>
                    <a:pt x="342" y="343"/>
                  </a:moveTo>
                  <a:lnTo>
                    <a:pt x="290469" y="343"/>
                  </a:lnTo>
                  <a:lnTo>
                    <a:pt x="290469" y="46020"/>
                  </a:lnTo>
                  <a:lnTo>
                    <a:pt x="342" y="46020"/>
                  </a:lnTo>
                  <a:close/>
                </a:path>
              </a:pathLst>
            </a:custGeom>
            <a:solidFill>
              <a:schemeClr val="bg1"/>
            </a:solidFill>
            <a:ln w="679" cap="flat">
              <a:noFill/>
              <a:prstDash val="solid"/>
              <a:miter/>
            </a:ln>
          </p:spPr>
          <p:txBody>
            <a:bodyPr rtlCol="0" anchor="ctr"/>
            <a:lstStyle/>
            <a:p>
              <a:endParaRPr lang="en-GB"/>
            </a:p>
          </p:txBody>
        </p:sp>
        <p:sp>
          <p:nvSpPr>
            <p:cNvPr id="142" name="Freeform 145">
              <a:extLst>
                <a:ext uri="{FF2B5EF4-FFF2-40B4-BE49-F238E27FC236}">
                  <a16:creationId xmlns:a16="http://schemas.microsoft.com/office/drawing/2014/main" id="{1B2D0BBF-0160-4273-AAB0-D66BCC3D241B}"/>
                </a:ext>
              </a:extLst>
            </p:cNvPr>
            <p:cNvSpPr/>
            <p:nvPr/>
          </p:nvSpPr>
          <p:spPr>
            <a:xfrm>
              <a:off x="9180913" y="2918210"/>
              <a:ext cx="428793" cy="750058"/>
            </a:xfrm>
            <a:custGeom>
              <a:avLst/>
              <a:gdLst>
                <a:gd name="connsiteX0" fmla="*/ 9600 w 428792"/>
                <a:gd name="connsiteY0" fmla="*/ 9616 h 750058"/>
                <a:gd name="connsiteX1" fmla="*/ 422924 w 428792"/>
                <a:gd name="connsiteY1" fmla="*/ 9616 h 750058"/>
                <a:gd name="connsiteX2" fmla="*/ 422924 w 428792"/>
                <a:gd name="connsiteY2" fmla="*/ 741513 h 750058"/>
                <a:gd name="connsiteX3" fmla="*/ 9600 w 428792"/>
                <a:gd name="connsiteY3" fmla="*/ 741513 h 750058"/>
              </a:gdLst>
              <a:ahLst/>
              <a:cxnLst>
                <a:cxn ang="0">
                  <a:pos x="connsiteX0" y="connsiteY0"/>
                </a:cxn>
                <a:cxn ang="0">
                  <a:pos x="connsiteX1" y="connsiteY1"/>
                </a:cxn>
                <a:cxn ang="0">
                  <a:pos x="connsiteX2" y="connsiteY2"/>
                </a:cxn>
                <a:cxn ang="0">
                  <a:pos x="connsiteX3" y="connsiteY3"/>
                </a:cxn>
              </a:cxnLst>
              <a:rect l="l" t="t" r="r" b="b"/>
              <a:pathLst>
                <a:path w="428792" h="750058">
                  <a:moveTo>
                    <a:pt x="9600" y="9616"/>
                  </a:moveTo>
                  <a:lnTo>
                    <a:pt x="422924" y="9616"/>
                  </a:lnTo>
                  <a:lnTo>
                    <a:pt x="422924" y="741513"/>
                  </a:lnTo>
                  <a:lnTo>
                    <a:pt x="9600" y="741513"/>
                  </a:lnTo>
                  <a:close/>
                </a:path>
              </a:pathLst>
            </a:custGeom>
            <a:solidFill>
              <a:schemeClr val="bg1"/>
            </a:solidFill>
            <a:ln w="9525" cap="flat">
              <a:solidFill>
                <a:srgbClr val="A5B1C4"/>
              </a:solidFill>
              <a:prstDash val="solid"/>
              <a:miter/>
            </a:ln>
          </p:spPr>
          <p:txBody>
            <a:bodyPr rtlCol="0" anchor="ctr"/>
            <a:lstStyle/>
            <a:p>
              <a:endParaRPr lang="en-GB"/>
            </a:p>
          </p:txBody>
        </p:sp>
        <p:sp>
          <p:nvSpPr>
            <p:cNvPr id="143" name="Freeform 146">
              <a:extLst>
                <a:ext uri="{FF2B5EF4-FFF2-40B4-BE49-F238E27FC236}">
                  <a16:creationId xmlns:a16="http://schemas.microsoft.com/office/drawing/2014/main" id="{5F913DE8-FA46-47B1-A583-673CE79F7C4E}"/>
                </a:ext>
              </a:extLst>
            </p:cNvPr>
            <p:cNvSpPr/>
            <p:nvPr/>
          </p:nvSpPr>
          <p:spPr>
            <a:xfrm>
              <a:off x="10027830" y="2928364"/>
              <a:ext cx="428793" cy="750058"/>
            </a:xfrm>
            <a:custGeom>
              <a:avLst/>
              <a:gdLst>
                <a:gd name="connsiteX0" fmla="*/ 9600 w 428792"/>
                <a:gd name="connsiteY0" fmla="*/ 9616 h 750058"/>
                <a:gd name="connsiteX1" fmla="*/ 422924 w 428792"/>
                <a:gd name="connsiteY1" fmla="*/ 9616 h 750058"/>
                <a:gd name="connsiteX2" fmla="*/ 422924 w 428792"/>
                <a:gd name="connsiteY2" fmla="*/ 741513 h 750058"/>
                <a:gd name="connsiteX3" fmla="*/ 9600 w 428792"/>
                <a:gd name="connsiteY3" fmla="*/ 741513 h 750058"/>
              </a:gdLst>
              <a:ahLst/>
              <a:cxnLst>
                <a:cxn ang="0">
                  <a:pos x="connsiteX0" y="connsiteY0"/>
                </a:cxn>
                <a:cxn ang="0">
                  <a:pos x="connsiteX1" y="connsiteY1"/>
                </a:cxn>
                <a:cxn ang="0">
                  <a:pos x="connsiteX2" y="connsiteY2"/>
                </a:cxn>
                <a:cxn ang="0">
                  <a:pos x="connsiteX3" y="connsiteY3"/>
                </a:cxn>
              </a:cxnLst>
              <a:rect l="l" t="t" r="r" b="b"/>
              <a:pathLst>
                <a:path w="428792" h="750058">
                  <a:moveTo>
                    <a:pt x="9600" y="9616"/>
                  </a:moveTo>
                  <a:lnTo>
                    <a:pt x="422924" y="9616"/>
                  </a:lnTo>
                  <a:lnTo>
                    <a:pt x="422924" y="741513"/>
                  </a:lnTo>
                  <a:lnTo>
                    <a:pt x="9600" y="741513"/>
                  </a:lnTo>
                  <a:close/>
                </a:path>
              </a:pathLst>
            </a:custGeom>
            <a:solidFill>
              <a:schemeClr val="bg1"/>
            </a:solidFill>
            <a:ln w="9525" cap="flat">
              <a:solidFill>
                <a:srgbClr val="A5B1C4"/>
              </a:solidFill>
              <a:prstDash val="solid"/>
              <a:miter/>
            </a:ln>
          </p:spPr>
          <p:txBody>
            <a:bodyPr rtlCol="0" anchor="ctr"/>
            <a:lstStyle/>
            <a:p>
              <a:endParaRPr lang="en-GB"/>
            </a:p>
          </p:txBody>
        </p:sp>
        <p:sp>
          <p:nvSpPr>
            <p:cNvPr id="144" name="Freeform 147">
              <a:extLst>
                <a:ext uri="{FF2B5EF4-FFF2-40B4-BE49-F238E27FC236}">
                  <a16:creationId xmlns:a16="http://schemas.microsoft.com/office/drawing/2014/main" id="{2959B44D-CA4B-44CB-B959-FAAC54169006}"/>
                </a:ext>
              </a:extLst>
            </p:cNvPr>
            <p:cNvSpPr/>
            <p:nvPr/>
          </p:nvSpPr>
          <p:spPr>
            <a:xfrm>
              <a:off x="9287732" y="3956513"/>
              <a:ext cx="236796" cy="237198"/>
            </a:xfrm>
            <a:custGeom>
              <a:avLst/>
              <a:gdLst>
                <a:gd name="connsiteX0" fmla="*/ 32910 w 236796"/>
                <a:gd name="connsiteY0" fmla="*/ 240110 h 237197"/>
                <a:gd name="connsiteX1" fmla="*/ 207307 w 236796"/>
                <a:gd name="connsiteY1" fmla="*/ 240110 h 237197"/>
                <a:gd name="connsiteX2" fmla="*/ 240503 w 236796"/>
                <a:gd name="connsiteY2" fmla="*/ 29555 h 237197"/>
                <a:gd name="connsiteX3" fmla="*/ 186104 w 236796"/>
                <a:gd name="connsiteY3" fmla="*/ 1309 h 237197"/>
                <a:gd name="connsiteX4" fmla="*/ 50509 w 236796"/>
                <a:gd name="connsiteY4" fmla="*/ 1309 h 237197"/>
                <a:gd name="connsiteX5" fmla="*/ 1307 w 236796"/>
                <a:gd name="connsiteY5" fmla="*/ 31356 h 237197"/>
                <a:gd name="connsiteX6" fmla="*/ 32910 w 236796"/>
                <a:gd name="connsiteY6" fmla="*/ 240110 h 2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96" h="237197">
                  <a:moveTo>
                    <a:pt x="32910" y="240110"/>
                  </a:moveTo>
                  <a:lnTo>
                    <a:pt x="207307" y="240110"/>
                  </a:lnTo>
                  <a:lnTo>
                    <a:pt x="240503" y="29555"/>
                  </a:lnTo>
                  <a:lnTo>
                    <a:pt x="186104" y="1309"/>
                  </a:lnTo>
                  <a:lnTo>
                    <a:pt x="50509" y="1309"/>
                  </a:lnTo>
                  <a:lnTo>
                    <a:pt x="1307" y="31356"/>
                  </a:lnTo>
                  <a:lnTo>
                    <a:pt x="32910" y="240110"/>
                  </a:lnTo>
                  <a:close/>
                </a:path>
              </a:pathLst>
            </a:custGeom>
            <a:solidFill>
              <a:schemeClr val="accent1">
                <a:lumMod val="40000"/>
                <a:lumOff val="60000"/>
              </a:schemeClr>
            </a:solidFill>
            <a:ln w="2593" cap="flat">
              <a:noFill/>
              <a:prstDash val="solid"/>
              <a:miter/>
            </a:ln>
          </p:spPr>
          <p:txBody>
            <a:bodyPr rtlCol="0" anchor="ctr"/>
            <a:lstStyle/>
            <a:p>
              <a:endParaRPr lang="en-GB"/>
            </a:p>
          </p:txBody>
        </p:sp>
        <p:sp>
          <p:nvSpPr>
            <p:cNvPr id="145" name="Freeform 148">
              <a:extLst>
                <a:ext uri="{FF2B5EF4-FFF2-40B4-BE49-F238E27FC236}">
                  <a16:creationId xmlns:a16="http://schemas.microsoft.com/office/drawing/2014/main" id="{468A6468-1F63-4CD2-AD92-68499FB151BB}"/>
                </a:ext>
              </a:extLst>
            </p:cNvPr>
            <p:cNvSpPr/>
            <p:nvPr/>
          </p:nvSpPr>
          <p:spPr>
            <a:xfrm>
              <a:off x="10258532" y="3955430"/>
              <a:ext cx="243196" cy="237198"/>
            </a:xfrm>
            <a:custGeom>
              <a:avLst/>
              <a:gdLst>
                <a:gd name="connsiteX0" fmla="*/ 37293 w 243195"/>
                <a:gd name="connsiteY0" fmla="*/ 241193 h 237197"/>
                <a:gd name="connsiteX1" fmla="*/ 211691 w 243195"/>
                <a:gd name="connsiteY1" fmla="*/ 241193 h 237197"/>
                <a:gd name="connsiteX2" fmla="*/ 244887 w 243195"/>
                <a:gd name="connsiteY2" fmla="*/ 30638 h 237197"/>
                <a:gd name="connsiteX3" fmla="*/ 190488 w 243195"/>
                <a:gd name="connsiteY3" fmla="*/ 2393 h 237197"/>
                <a:gd name="connsiteX4" fmla="*/ 40673 w 243195"/>
                <a:gd name="connsiteY4" fmla="*/ 1309 h 237197"/>
                <a:gd name="connsiteX5" fmla="*/ 1307 w 243195"/>
                <a:gd name="connsiteY5" fmla="*/ 31363 h 237197"/>
                <a:gd name="connsiteX6" fmla="*/ 37293 w 243195"/>
                <a:gd name="connsiteY6" fmla="*/ 241193 h 2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95" h="237197">
                  <a:moveTo>
                    <a:pt x="37293" y="241193"/>
                  </a:moveTo>
                  <a:lnTo>
                    <a:pt x="211691" y="241193"/>
                  </a:lnTo>
                  <a:lnTo>
                    <a:pt x="244887" y="30638"/>
                  </a:lnTo>
                  <a:lnTo>
                    <a:pt x="190488" y="2393"/>
                  </a:lnTo>
                  <a:lnTo>
                    <a:pt x="40673" y="1309"/>
                  </a:lnTo>
                  <a:lnTo>
                    <a:pt x="1307" y="31363"/>
                  </a:lnTo>
                  <a:lnTo>
                    <a:pt x="37293" y="241193"/>
                  </a:lnTo>
                  <a:close/>
                </a:path>
              </a:pathLst>
            </a:custGeom>
            <a:solidFill>
              <a:schemeClr val="accent1">
                <a:lumMod val="40000"/>
                <a:lumOff val="60000"/>
              </a:schemeClr>
            </a:solidFill>
            <a:ln w="2593" cap="flat">
              <a:noFill/>
              <a:prstDash val="solid"/>
              <a:miter/>
            </a:ln>
          </p:spPr>
          <p:txBody>
            <a:bodyPr rtlCol="0" anchor="ctr"/>
            <a:lstStyle/>
            <a:p>
              <a:endParaRPr lang="en-GB"/>
            </a:p>
          </p:txBody>
        </p:sp>
        <p:sp>
          <p:nvSpPr>
            <p:cNvPr id="146" name="Freeform 149">
              <a:extLst>
                <a:ext uri="{FF2B5EF4-FFF2-40B4-BE49-F238E27FC236}">
                  <a16:creationId xmlns:a16="http://schemas.microsoft.com/office/drawing/2014/main" id="{549AB50E-99FD-4D8B-9D8B-4E0DEA73E561}"/>
                </a:ext>
              </a:extLst>
            </p:cNvPr>
            <p:cNvSpPr/>
            <p:nvPr/>
          </p:nvSpPr>
          <p:spPr>
            <a:xfrm>
              <a:off x="9821091" y="3963890"/>
              <a:ext cx="172797" cy="25643"/>
            </a:xfrm>
            <a:custGeom>
              <a:avLst/>
              <a:gdLst>
                <a:gd name="connsiteX0" fmla="*/ 342 w 172797"/>
                <a:gd name="connsiteY0" fmla="*/ 343 h 25643"/>
                <a:gd name="connsiteX1" fmla="*/ 174208 w 172797"/>
                <a:gd name="connsiteY1" fmla="*/ 343 h 25643"/>
                <a:gd name="connsiteX2" fmla="*/ 174208 w 172797"/>
                <a:gd name="connsiteY2" fmla="*/ 27057 h 25643"/>
                <a:gd name="connsiteX3" fmla="*/ 342 w 172797"/>
                <a:gd name="connsiteY3" fmla="*/ 27057 h 25643"/>
              </a:gdLst>
              <a:ahLst/>
              <a:cxnLst>
                <a:cxn ang="0">
                  <a:pos x="connsiteX0" y="connsiteY0"/>
                </a:cxn>
                <a:cxn ang="0">
                  <a:pos x="connsiteX1" y="connsiteY1"/>
                </a:cxn>
                <a:cxn ang="0">
                  <a:pos x="connsiteX2" y="connsiteY2"/>
                </a:cxn>
                <a:cxn ang="0">
                  <a:pos x="connsiteX3" y="connsiteY3"/>
                </a:cxn>
              </a:cxnLst>
              <a:rect l="l" t="t" r="r" b="b"/>
              <a:pathLst>
                <a:path w="172797" h="25643">
                  <a:moveTo>
                    <a:pt x="342" y="343"/>
                  </a:moveTo>
                  <a:lnTo>
                    <a:pt x="174208" y="343"/>
                  </a:lnTo>
                  <a:lnTo>
                    <a:pt x="174208" y="27057"/>
                  </a:lnTo>
                  <a:lnTo>
                    <a:pt x="342" y="27057"/>
                  </a:lnTo>
                  <a:close/>
                </a:path>
              </a:pathLst>
            </a:custGeom>
            <a:solidFill>
              <a:schemeClr val="bg1">
                <a:lumMod val="85000"/>
              </a:schemeClr>
            </a:solidFill>
            <a:ln w="679" cap="flat">
              <a:noFill/>
              <a:prstDash val="solid"/>
              <a:miter/>
            </a:ln>
          </p:spPr>
          <p:txBody>
            <a:bodyPr rtlCol="0" anchor="ctr"/>
            <a:lstStyle/>
            <a:p>
              <a:endParaRPr lang="en-GB"/>
            </a:p>
          </p:txBody>
        </p:sp>
        <p:sp>
          <p:nvSpPr>
            <p:cNvPr id="147" name="Freeform 150">
              <a:extLst>
                <a:ext uri="{FF2B5EF4-FFF2-40B4-BE49-F238E27FC236}">
                  <a16:creationId xmlns:a16="http://schemas.microsoft.com/office/drawing/2014/main" id="{FD6081DB-2314-48A4-8743-E4D571757F8B}"/>
                </a:ext>
              </a:extLst>
            </p:cNvPr>
            <p:cNvSpPr/>
            <p:nvPr/>
          </p:nvSpPr>
          <p:spPr>
            <a:xfrm>
              <a:off x="9820127" y="3934076"/>
              <a:ext cx="172797" cy="25643"/>
            </a:xfrm>
            <a:custGeom>
              <a:avLst/>
              <a:gdLst>
                <a:gd name="connsiteX0" fmla="*/ 1307 w 172797"/>
                <a:gd name="connsiteY0" fmla="*/ 1309 h 25643"/>
                <a:gd name="connsiteX1" fmla="*/ 175173 w 172797"/>
                <a:gd name="connsiteY1" fmla="*/ 1309 h 25643"/>
                <a:gd name="connsiteX2" fmla="*/ 175173 w 172797"/>
                <a:gd name="connsiteY2" fmla="*/ 28023 h 25643"/>
                <a:gd name="connsiteX3" fmla="*/ 1307 w 172797"/>
                <a:gd name="connsiteY3" fmla="*/ 28023 h 25643"/>
              </a:gdLst>
              <a:ahLst/>
              <a:cxnLst>
                <a:cxn ang="0">
                  <a:pos x="connsiteX0" y="connsiteY0"/>
                </a:cxn>
                <a:cxn ang="0">
                  <a:pos x="connsiteX1" y="connsiteY1"/>
                </a:cxn>
                <a:cxn ang="0">
                  <a:pos x="connsiteX2" y="connsiteY2"/>
                </a:cxn>
                <a:cxn ang="0">
                  <a:pos x="connsiteX3" y="connsiteY3"/>
                </a:cxn>
              </a:cxnLst>
              <a:rect l="l" t="t" r="r" b="b"/>
              <a:pathLst>
                <a:path w="172797" h="25643">
                  <a:moveTo>
                    <a:pt x="1307" y="1309"/>
                  </a:moveTo>
                  <a:lnTo>
                    <a:pt x="175173" y="1309"/>
                  </a:lnTo>
                  <a:lnTo>
                    <a:pt x="175173" y="28023"/>
                  </a:lnTo>
                  <a:lnTo>
                    <a:pt x="1307" y="28023"/>
                  </a:lnTo>
                  <a:close/>
                </a:path>
              </a:pathLst>
            </a:custGeom>
            <a:solidFill>
              <a:schemeClr val="tx2">
                <a:lumMod val="60000"/>
                <a:lumOff val="40000"/>
              </a:schemeClr>
            </a:solidFill>
            <a:ln w="2593" cap="flat">
              <a:noFill/>
              <a:prstDash val="solid"/>
              <a:miter/>
            </a:ln>
          </p:spPr>
          <p:txBody>
            <a:bodyPr rtlCol="0" anchor="ctr"/>
            <a:lstStyle/>
            <a:p>
              <a:endParaRPr lang="en-GB"/>
            </a:p>
          </p:txBody>
        </p:sp>
        <p:sp>
          <p:nvSpPr>
            <p:cNvPr id="148" name="Freeform 151">
              <a:extLst>
                <a:ext uri="{FF2B5EF4-FFF2-40B4-BE49-F238E27FC236}">
                  <a16:creationId xmlns:a16="http://schemas.microsoft.com/office/drawing/2014/main" id="{BDE85891-B0A0-4791-A777-C6C6DE4C7C08}"/>
                </a:ext>
              </a:extLst>
            </p:cNvPr>
            <p:cNvSpPr/>
            <p:nvPr/>
          </p:nvSpPr>
          <p:spPr>
            <a:xfrm>
              <a:off x="9820127" y="3898816"/>
              <a:ext cx="172797" cy="32054"/>
            </a:xfrm>
            <a:custGeom>
              <a:avLst/>
              <a:gdLst>
                <a:gd name="connsiteX0" fmla="*/ 1307 w 172797"/>
                <a:gd name="connsiteY0" fmla="*/ 1309 h 32053"/>
                <a:gd name="connsiteX1" fmla="*/ 175173 w 172797"/>
                <a:gd name="connsiteY1" fmla="*/ 1309 h 32053"/>
                <a:gd name="connsiteX2" fmla="*/ 175173 w 172797"/>
                <a:gd name="connsiteY2" fmla="*/ 36568 h 32053"/>
                <a:gd name="connsiteX3" fmla="*/ 1307 w 172797"/>
                <a:gd name="connsiteY3" fmla="*/ 36568 h 32053"/>
              </a:gdLst>
              <a:ahLst/>
              <a:cxnLst>
                <a:cxn ang="0">
                  <a:pos x="connsiteX0" y="connsiteY0"/>
                </a:cxn>
                <a:cxn ang="0">
                  <a:pos x="connsiteX1" y="connsiteY1"/>
                </a:cxn>
                <a:cxn ang="0">
                  <a:pos x="connsiteX2" y="connsiteY2"/>
                </a:cxn>
                <a:cxn ang="0">
                  <a:pos x="connsiteX3" y="connsiteY3"/>
                </a:cxn>
              </a:cxnLst>
              <a:rect l="l" t="t" r="r" b="b"/>
              <a:pathLst>
                <a:path w="172797" h="32053">
                  <a:moveTo>
                    <a:pt x="1307" y="1309"/>
                  </a:moveTo>
                  <a:lnTo>
                    <a:pt x="175173" y="1309"/>
                  </a:lnTo>
                  <a:lnTo>
                    <a:pt x="175173" y="36568"/>
                  </a:lnTo>
                  <a:lnTo>
                    <a:pt x="1307" y="36568"/>
                  </a:lnTo>
                  <a:close/>
                </a:path>
              </a:pathLst>
            </a:custGeom>
            <a:solidFill>
              <a:schemeClr val="accent1">
                <a:lumMod val="20000"/>
                <a:lumOff val="80000"/>
              </a:schemeClr>
            </a:solidFill>
            <a:ln w="2593" cap="flat">
              <a:noFill/>
              <a:prstDash val="solid"/>
              <a:miter/>
            </a:ln>
          </p:spPr>
          <p:txBody>
            <a:bodyPr rtlCol="0" anchor="ctr"/>
            <a:lstStyle/>
            <a:p>
              <a:endParaRPr lang="en-GB"/>
            </a:p>
          </p:txBody>
        </p:sp>
        <p:sp>
          <p:nvSpPr>
            <p:cNvPr id="149" name="Freeform 152">
              <a:extLst>
                <a:ext uri="{FF2B5EF4-FFF2-40B4-BE49-F238E27FC236}">
                  <a16:creationId xmlns:a16="http://schemas.microsoft.com/office/drawing/2014/main" id="{4DD4382B-C6DF-41B6-935A-217253B04C30}"/>
                </a:ext>
              </a:extLst>
            </p:cNvPr>
            <p:cNvSpPr/>
            <p:nvPr/>
          </p:nvSpPr>
          <p:spPr>
            <a:xfrm>
              <a:off x="9820127" y="3857147"/>
              <a:ext cx="172797" cy="38465"/>
            </a:xfrm>
            <a:custGeom>
              <a:avLst/>
              <a:gdLst>
                <a:gd name="connsiteX0" fmla="*/ 1307 w 172797"/>
                <a:gd name="connsiteY0" fmla="*/ 1309 h 38464"/>
                <a:gd name="connsiteX1" fmla="*/ 175173 w 172797"/>
                <a:gd name="connsiteY1" fmla="*/ 1309 h 38464"/>
                <a:gd name="connsiteX2" fmla="*/ 175173 w 172797"/>
                <a:gd name="connsiteY2" fmla="*/ 42979 h 38464"/>
                <a:gd name="connsiteX3" fmla="*/ 1307 w 172797"/>
                <a:gd name="connsiteY3" fmla="*/ 42979 h 38464"/>
              </a:gdLst>
              <a:ahLst/>
              <a:cxnLst>
                <a:cxn ang="0">
                  <a:pos x="connsiteX0" y="connsiteY0"/>
                </a:cxn>
                <a:cxn ang="0">
                  <a:pos x="connsiteX1" y="connsiteY1"/>
                </a:cxn>
                <a:cxn ang="0">
                  <a:pos x="connsiteX2" y="connsiteY2"/>
                </a:cxn>
                <a:cxn ang="0">
                  <a:pos x="connsiteX3" y="connsiteY3"/>
                </a:cxn>
              </a:cxnLst>
              <a:rect l="l" t="t" r="r" b="b"/>
              <a:pathLst>
                <a:path w="172797" h="38464">
                  <a:moveTo>
                    <a:pt x="1307" y="1309"/>
                  </a:moveTo>
                  <a:lnTo>
                    <a:pt x="175173" y="1309"/>
                  </a:lnTo>
                  <a:lnTo>
                    <a:pt x="175173" y="42979"/>
                  </a:lnTo>
                  <a:lnTo>
                    <a:pt x="1307" y="42979"/>
                  </a:lnTo>
                  <a:close/>
                </a:path>
              </a:pathLst>
            </a:custGeom>
            <a:solidFill>
              <a:schemeClr val="accent1"/>
            </a:solidFill>
            <a:ln w="2593" cap="flat">
              <a:noFill/>
              <a:prstDash val="solid"/>
              <a:miter/>
            </a:ln>
          </p:spPr>
          <p:txBody>
            <a:bodyPr rtlCol="0" anchor="ctr"/>
            <a:lstStyle/>
            <a:p>
              <a:endParaRPr lang="en-GB"/>
            </a:p>
          </p:txBody>
        </p:sp>
        <p:sp>
          <p:nvSpPr>
            <p:cNvPr id="150" name="Freeform 153">
              <a:extLst>
                <a:ext uri="{FF2B5EF4-FFF2-40B4-BE49-F238E27FC236}">
                  <a16:creationId xmlns:a16="http://schemas.microsoft.com/office/drawing/2014/main" id="{7067D76A-A219-44F0-B1AF-73DF50B7BFA0}"/>
                </a:ext>
              </a:extLst>
            </p:cNvPr>
            <p:cNvSpPr/>
            <p:nvPr/>
          </p:nvSpPr>
          <p:spPr>
            <a:xfrm>
              <a:off x="9820127" y="3990836"/>
              <a:ext cx="172797" cy="32054"/>
            </a:xfrm>
            <a:custGeom>
              <a:avLst/>
              <a:gdLst>
                <a:gd name="connsiteX0" fmla="*/ 1307 w 172797"/>
                <a:gd name="connsiteY0" fmla="*/ 1309 h 32053"/>
                <a:gd name="connsiteX1" fmla="*/ 175173 w 172797"/>
                <a:gd name="connsiteY1" fmla="*/ 1309 h 32053"/>
                <a:gd name="connsiteX2" fmla="*/ 175173 w 172797"/>
                <a:gd name="connsiteY2" fmla="*/ 31093 h 32053"/>
                <a:gd name="connsiteX3" fmla="*/ 1307 w 172797"/>
                <a:gd name="connsiteY3" fmla="*/ 31093 h 32053"/>
              </a:gdLst>
              <a:ahLst/>
              <a:cxnLst>
                <a:cxn ang="0">
                  <a:pos x="connsiteX0" y="connsiteY0"/>
                </a:cxn>
                <a:cxn ang="0">
                  <a:pos x="connsiteX1" y="connsiteY1"/>
                </a:cxn>
                <a:cxn ang="0">
                  <a:pos x="connsiteX2" y="connsiteY2"/>
                </a:cxn>
                <a:cxn ang="0">
                  <a:pos x="connsiteX3" y="connsiteY3"/>
                </a:cxn>
              </a:cxnLst>
              <a:rect l="l" t="t" r="r" b="b"/>
              <a:pathLst>
                <a:path w="172797" h="32053">
                  <a:moveTo>
                    <a:pt x="1307" y="1309"/>
                  </a:moveTo>
                  <a:lnTo>
                    <a:pt x="175173" y="1309"/>
                  </a:lnTo>
                  <a:lnTo>
                    <a:pt x="175173" y="31093"/>
                  </a:lnTo>
                  <a:lnTo>
                    <a:pt x="1307" y="31093"/>
                  </a:lnTo>
                  <a:close/>
                </a:path>
              </a:pathLst>
            </a:custGeom>
            <a:solidFill>
              <a:schemeClr val="accent1"/>
            </a:solidFill>
            <a:ln w="2593" cap="flat">
              <a:noFill/>
              <a:prstDash val="solid"/>
              <a:miter/>
            </a:ln>
          </p:spPr>
          <p:txBody>
            <a:bodyPr rtlCol="0" anchor="ctr"/>
            <a:lstStyle/>
            <a:p>
              <a:endParaRPr lang="en-GB"/>
            </a:p>
          </p:txBody>
        </p:sp>
        <p:sp>
          <p:nvSpPr>
            <p:cNvPr id="151" name="Freeform 154">
              <a:extLst>
                <a:ext uri="{FF2B5EF4-FFF2-40B4-BE49-F238E27FC236}">
                  <a16:creationId xmlns:a16="http://schemas.microsoft.com/office/drawing/2014/main" id="{D2A54A43-1C32-4FE5-A5B3-8504B73BD9CD}"/>
                </a:ext>
              </a:extLst>
            </p:cNvPr>
            <p:cNvSpPr/>
            <p:nvPr/>
          </p:nvSpPr>
          <p:spPr>
            <a:xfrm>
              <a:off x="9820127" y="3658413"/>
              <a:ext cx="147198" cy="256430"/>
            </a:xfrm>
            <a:custGeom>
              <a:avLst/>
              <a:gdLst>
                <a:gd name="connsiteX0" fmla="*/ 1307 w 147197"/>
                <a:gd name="connsiteY0" fmla="*/ 42979 h 256430"/>
                <a:gd name="connsiteX1" fmla="*/ 52506 w 147197"/>
                <a:gd name="connsiteY1" fmla="*/ 42979 h 256430"/>
                <a:gd name="connsiteX2" fmla="*/ 52506 w 147197"/>
                <a:gd name="connsiteY2" fmla="*/ 259342 h 256430"/>
                <a:gd name="connsiteX3" fmla="*/ 105305 w 147197"/>
                <a:gd name="connsiteY3" fmla="*/ 259342 h 256430"/>
                <a:gd name="connsiteX4" fmla="*/ 105305 w 147197"/>
                <a:gd name="connsiteY4" fmla="*/ 42979 h 256430"/>
                <a:gd name="connsiteX5" fmla="*/ 151704 w 147197"/>
                <a:gd name="connsiteY5" fmla="*/ 42979 h 256430"/>
                <a:gd name="connsiteX6" fmla="*/ 151704 w 147197"/>
                <a:gd name="connsiteY6" fmla="*/ 1309 h 256430"/>
                <a:gd name="connsiteX7" fmla="*/ 1307 w 147197"/>
                <a:gd name="connsiteY7" fmla="*/ 1309 h 256430"/>
                <a:gd name="connsiteX8" fmla="*/ 1307 w 147197"/>
                <a:gd name="connsiteY8" fmla="*/ 42979 h 25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97" h="256430">
                  <a:moveTo>
                    <a:pt x="1307" y="42979"/>
                  </a:moveTo>
                  <a:lnTo>
                    <a:pt x="52506" y="42979"/>
                  </a:lnTo>
                  <a:lnTo>
                    <a:pt x="52506" y="259342"/>
                  </a:lnTo>
                  <a:lnTo>
                    <a:pt x="105305" y="259342"/>
                  </a:lnTo>
                  <a:lnTo>
                    <a:pt x="105305" y="42979"/>
                  </a:lnTo>
                  <a:lnTo>
                    <a:pt x="151704" y="42979"/>
                  </a:lnTo>
                  <a:lnTo>
                    <a:pt x="151704" y="1309"/>
                  </a:lnTo>
                  <a:lnTo>
                    <a:pt x="1307" y="1309"/>
                  </a:lnTo>
                  <a:lnTo>
                    <a:pt x="1307" y="42979"/>
                  </a:lnTo>
                  <a:close/>
                </a:path>
              </a:pathLst>
            </a:custGeom>
            <a:solidFill>
              <a:schemeClr val="tx2">
                <a:lumMod val="40000"/>
                <a:lumOff val="60000"/>
              </a:schemeClr>
            </a:solidFill>
            <a:ln w="2593" cap="flat">
              <a:noFill/>
              <a:prstDash val="solid"/>
              <a:miter/>
            </a:ln>
          </p:spPr>
          <p:txBody>
            <a:bodyPr rtlCol="0" anchor="ctr"/>
            <a:lstStyle/>
            <a:p>
              <a:endParaRPr lang="en-GB"/>
            </a:p>
          </p:txBody>
        </p:sp>
        <p:sp>
          <p:nvSpPr>
            <p:cNvPr id="152" name="Freeform 155">
              <a:extLst>
                <a:ext uri="{FF2B5EF4-FFF2-40B4-BE49-F238E27FC236}">
                  <a16:creationId xmlns:a16="http://schemas.microsoft.com/office/drawing/2014/main" id="{934ABAAA-6683-4365-B330-86E17D97A93D}"/>
                </a:ext>
              </a:extLst>
            </p:cNvPr>
            <p:cNvSpPr/>
            <p:nvPr/>
          </p:nvSpPr>
          <p:spPr>
            <a:xfrm>
              <a:off x="8845108" y="3963890"/>
              <a:ext cx="172797" cy="25643"/>
            </a:xfrm>
            <a:custGeom>
              <a:avLst/>
              <a:gdLst>
                <a:gd name="connsiteX0" fmla="*/ 342 w 172797"/>
                <a:gd name="connsiteY0" fmla="*/ 343 h 25643"/>
                <a:gd name="connsiteX1" fmla="*/ 174208 w 172797"/>
                <a:gd name="connsiteY1" fmla="*/ 343 h 25643"/>
                <a:gd name="connsiteX2" fmla="*/ 174208 w 172797"/>
                <a:gd name="connsiteY2" fmla="*/ 27057 h 25643"/>
                <a:gd name="connsiteX3" fmla="*/ 342 w 172797"/>
                <a:gd name="connsiteY3" fmla="*/ 27057 h 25643"/>
              </a:gdLst>
              <a:ahLst/>
              <a:cxnLst>
                <a:cxn ang="0">
                  <a:pos x="connsiteX0" y="connsiteY0"/>
                </a:cxn>
                <a:cxn ang="0">
                  <a:pos x="connsiteX1" y="connsiteY1"/>
                </a:cxn>
                <a:cxn ang="0">
                  <a:pos x="connsiteX2" y="connsiteY2"/>
                </a:cxn>
                <a:cxn ang="0">
                  <a:pos x="connsiteX3" y="connsiteY3"/>
                </a:cxn>
              </a:cxnLst>
              <a:rect l="l" t="t" r="r" b="b"/>
              <a:pathLst>
                <a:path w="172797" h="25643">
                  <a:moveTo>
                    <a:pt x="342" y="343"/>
                  </a:moveTo>
                  <a:lnTo>
                    <a:pt x="174208" y="343"/>
                  </a:lnTo>
                  <a:lnTo>
                    <a:pt x="174208" y="27057"/>
                  </a:lnTo>
                  <a:lnTo>
                    <a:pt x="342" y="27057"/>
                  </a:lnTo>
                  <a:close/>
                </a:path>
              </a:pathLst>
            </a:custGeom>
            <a:solidFill>
              <a:schemeClr val="bg1">
                <a:lumMod val="85000"/>
              </a:schemeClr>
            </a:solidFill>
            <a:ln w="679" cap="flat">
              <a:noFill/>
              <a:prstDash val="solid"/>
              <a:miter/>
            </a:ln>
          </p:spPr>
          <p:txBody>
            <a:bodyPr rtlCol="0" anchor="ctr"/>
            <a:lstStyle/>
            <a:p>
              <a:endParaRPr lang="en-GB"/>
            </a:p>
          </p:txBody>
        </p:sp>
        <p:sp>
          <p:nvSpPr>
            <p:cNvPr id="153" name="Freeform 156">
              <a:extLst>
                <a:ext uri="{FF2B5EF4-FFF2-40B4-BE49-F238E27FC236}">
                  <a16:creationId xmlns:a16="http://schemas.microsoft.com/office/drawing/2014/main" id="{4E1A137E-FC7B-4B43-835B-AD0A0432890E}"/>
                </a:ext>
              </a:extLst>
            </p:cNvPr>
            <p:cNvSpPr/>
            <p:nvPr/>
          </p:nvSpPr>
          <p:spPr>
            <a:xfrm>
              <a:off x="8844143" y="3934076"/>
              <a:ext cx="172797" cy="25643"/>
            </a:xfrm>
            <a:custGeom>
              <a:avLst/>
              <a:gdLst>
                <a:gd name="connsiteX0" fmla="*/ 1307 w 172797"/>
                <a:gd name="connsiteY0" fmla="*/ 1309 h 25643"/>
                <a:gd name="connsiteX1" fmla="*/ 175173 w 172797"/>
                <a:gd name="connsiteY1" fmla="*/ 1309 h 25643"/>
                <a:gd name="connsiteX2" fmla="*/ 175173 w 172797"/>
                <a:gd name="connsiteY2" fmla="*/ 28023 h 25643"/>
                <a:gd name="connsiteX3" fmla="*/ 1307 w 172797"/>
                <a:gd name="connsiteY3" fmla="*/ 28023 h 25643"/>
              </a:gdLst>
              <a:ahLst/>
              <a:cxnLst>
                <a:cxn ang="0">
                  <a:pos x="connsiteX0" y="connsiteY0"/>
                </a:cxn>
                <a:cxn ang="0">
                  <a:pos x="connsiteX1" y="connsiteY1"/>
                </a:cxn>
                <a:cxn ang="0">
                  <a:pos x="connsiteX2" y="connsiteY2"/>
                </a:cxn>
                <a:cxn ang="0">
                  <a:pos x="connsiteX3" y="connsiteY3"/>
                </a:cxn>
              </a:cxnLst>
              <a:rect l="l" t="t" r="r" b="b"/>
              <a:pathLst>
                <a:path w="172797" h="25643">
                  <a:moveTo>
                    <a:pt x="1307" y="1309"/>
                  </a:moveTo>
                  <a:lnTo>
                    <a:pt x="175173" y="1309"/>
                  </a:lnTo>
                  <a:lnTo>
                    <a:pt x="175173" y="28023"/>
                  </a:lnTo>
                  <a:lnTo>
                    <a:pt x="1307" y="28023"/>
                  </a:lnTo>
                  <a:close/>
                </a:path>
              </a:pathLst>
            </a:custGeom>
            <a:solidFill>
              <a:schemeClr val="tx2">
                <a:lumMod val="60000"/>
                <a:lumOff val="40000"/>
              </a:schemeClr>
            </a:solidFill>
            <a:ln w="2593" cap="flat">
              <a:noFill/>
              <a:prstDash val="solid"/>
              <a:miter/>
            </a:ln>
          </p:spPr>
          <p:txBody>
            <a:bodyPr rtlCol="0" anchor="ctr"/>
            <a:lstStyle/>
            <a:p>
              <a:endParaRPr lang="en-GB"/>
            </a:p>
          </p:txBody>
        </p:sp>
        <p:sp>
          <p:nvSpPr>
            <p:cNvPr id="154" name="Freeform 157">
              <a:extLst>
                <a:ext uri="{FF2B5EF4-FFF2-40B4-BE49-F238E27FC236}">
                  <a16:creationId xmlns:a16="http://schemas.microsoft.com/office/drawing/2014/main" id="{D1A3A65F-3640-4B2E-BF74-A9ADE30C644E}"/>
                </a:ext>
              </a:extLst>
            </p:cNvPr>
            <p:cNvSpPr/>
            <p:nvPr/>
          </p:nvSpPr>
          <p:spPr>
            <a:xfrm>
              <a:off x="8844143" y="3898816"/>
              <a:ext cx="172797" cy="32054"/>
            </a:xfrm>
            <a:custGeom>
              <a:avLst/>
              <a:gdLst>
                <a:gd name="connsiteX0" fmla="*/ 1307 w 172797"/>
                <a:gd name="connsiteY0" fmla="*/ 1309 h 32053"/>
                <a:gd name="connsiteX1" fmla="*/ 175173 w 172797"/>
                <a:gd name="connsiteY1" fmla="*/ 1309 h 32053"/>
                <a:gd name="connsiteX2" fmla="*/ 175173 w 172797"/>
                <a:gd name="connsiteY2" fmla="*/ 36568 h 32053"/>
                <a:gd name="connsiteX3" fmla="*/ 1307 w 172797"/>
                <a:gd name="connsiteY3" fmla="*/ 36568 h 32053"/>
              </a:gdLst>
              <a:ahLst/>
              <a:cxnLst>
                <a:cxn ang="0">
                  <a:pos x="connsiteX0" y="connsiteY0"/>
                </a:cxn>
                <a:cxn ang="0">
                  <a:pos x="connsiteX1" y="connsiteY1"/>
                </a:cxn>
                <a:cxn ang="0">
                  <a:pos x="connsiteX2" y="connsiteY2"/>
                </a:cxn>
                <a:cxn ang="0">
                  <a:pos x="connsiteX3" y="connsiteY3"/>
                </a:cxn>
              </a:cxnLst>
              <a:rect l="l" t="t" r="r" b="b"/>
              <a:pathLst>
                <a:path w="172797" h="32053">
                  <a:moveTo>
                    <a:pt x="1307" y="1309"/>
                  </a:moveTo>
                  <a:lnTo>
                    <a:pt x="175173" y="1309"/>
                  </a:lnTo>
                  <a:lnTo>
                    <a:pt x="175173" y="36568"/>
                  </a:lnTo>
                  <a:lnTo>
                    <a:pt x="1307" y="36568"/>
                  </a:lnTo>
                  <a:close/>
                </a:path>
              </a:pathLst>
            </a:custGeom>
            <a:solidFill>
              <a:schemeClr val="accent1">
                <a:lumMod val="20000"/>
                <a:lumOff val="80000"/>
              </a:schemeClr>
            </a:solidFill>
            <a:ln w="2593" cap="flat">
              <a:noFill/>
              <a:prstDash val="solid"/>
              <a:miter/>
            </a:ln>
          </p:spPr>
          <p:txBody>
            <a:bodyPr rtlCol="0" anchor="ctr"/>
            <a:lstStyle/>
            <a:p>
              <a:endParaRPr lang="en-GB"/>
            </a:p>
          </p:txBody>
        </p:sp>
        <p:sp>
          <p:nvSpPr>
            <p:cNvPr id="155" name="Freeform 158">
              <a:extLst>
                <a:ext uri="{FF2B5EF4-FFF2-40B4-BE49-F238E27FC236}">
                  <a16:creationId xmlns:a16="http://schemas.microsoft.com/office/drawing/2014/main" id="{02878F41-7810-492A-9567-FF753AAA40E4}"/>
                </a:ext>
              </a:extLst>
            </p:cNvPr>
            <p:cNvSpPr/>
            <p:nvPr/>
          </p:nvSpPr>
          <p:spPr>
            <a:xfrm>
              <a:off x="8844143" y="3857147"/>
              <a:ext cx="172797" cy="38465"/>
            </a:xfrm>
            <a:custGeom>
              <a:avLst/>
              <a:gdLst>
                <a:gd name="connsiteX0" fmla="*/ 1307 w 172797"/>
                <a:gd name="connsiteY0" fmla="*/ 1309 h 38464"/>
                <a:gd name="connsiteX1" fmla="*/ 175173 w 172797"/>
                <a:gd name="connsiteY1" fmla="*/ 1309 h 38464"/>
                <a:gd name="connsiteX2" fmla="*/ 175173 w 172797"/>
                <a:gd name="connsiteY2" fmla="*/ 42979 h 38464"/>
                <a:gd name="connsiteX3" fmla="*/ 1307 w 172797"/>
                <a:gd name="connsiteY3" fmla="*/ 42979 h 38464"/>
              </a:gdLst>
              <a:ahLst/>
              <a:cxnLst>
                <a:cxn ang="0">
                  <a:pos x="connsiteX0" y="connsiteY0"/>
                </a:cxn>
                <a:cxn ang="0">
                  <a:pos x="connsiteX1" y="connsiteY1"/>
                </a:cxn>
                <a:cxn ang="0">
                  <a:pos x="connsiteX2" y="connsiteY2"/>
                </a:cxn>
                <a:cxn ang="0">
                  <a:pos x="connsiteX3" y="connsiteY3"/>
                </a:cxn>
              </a:cxnLst>
              <a:rect l="l" t="t" r="r" b="b"/>
              <a:pathLst>
                <a:path w="172797" h="38464">
                  <a:moveTo>
                    <a:pt x="1307" y="1309"/>
                  </a:moveTo>
                  <a:lnTo>
                    <a:pt x="175173" y="1309"/>
                  </a:lnTo>
                  <a:lnTo>
                    <a:pt x="175173" y="42979"/>
                  </a:lnTo>
                  <a:lnTo>
                    <a:pt x="1307" y="42979"/>
                  </a:lnTo>
                  <a:close/>
                </a:path>
              </a:pathLst>
            </a:custGeom>
            <a:solidFill>
              <a:schemeClr val="accent1"/>
            </a:solidFill>
            <a:ln w="2593" cap="flat">
              <a:noFill/>
              <a:prstDash val="solid"/>
              <a:miter/>
            </a:ln>
          </p:spPr>
          <p:txBody>
            <a:bodyPr rtlCol="0" anchor="ctr"/>
            <a:lstStyle/>
            <a:p>
              <a:endParaRPr lang="en-GB"/>
            </a:p>
          </p:txBody>
        </p:sp>
        <p:sp>
          <p:nvSpPr>
            <p:cNvPr id="156" name="Freeform 159">
              <a:extLst>
                <a:ext uri="{FF2B5EF4-FFF2-40B4-BE49-F238E27FC236}">
                  <a16:creationId xmlns:a16="http://schemas.microsoft.com/office/drawing/2014/main" id="{D6B35237-769E-4AC6-BCDC-84216A33F3BA}"/>
                </a:ext>
              </a:extLst>
            </p:cNvPr>
            <p:cNvSpPr/>
            <p:nvPr/>
          </p:nvSpPr>
          <p:spPr>
            <a:xfrm>
              <a:off x="8844143" y="3990836"/>
              <a:ext cx="172797" cy="32054"/>
            </a:xfrm>
            <a:custGeom>
              <a:avLst/>
              <a:gdLst>
                <a:gd name="connsiteX0" fmla="*/ 1307 w 172797"/>
                <a:gd name="connsiteY0" fmla="*/ 1309 h 32053"/>
                <a:gd name="connsiteX1" fmla="*/ 175173 w 172797"/>
                <a:gd name="connsiteY1" fmla="*/ 1309 h 32053"/>
                <a:gd name="connsiteX2" fmla="*/ 175173 w 172797"/>
                <a:gd name="connsiteY2" fmla="*/ 31093 h 32053"/>
                <a:gd name="connsiteX3" fmla="*/ 1307 w 172797"/>
                <a:gd name="connsiteY3" fmla="*/ 31093 h 32053"/>
              </a:gdLst>
              <a:ahLst/>
              <a:cxnLst>
                <a:cxn ang="0">
                  <a:pos x="connsiteX0" y="connsiteY0"/>
                </a:cxn>
                <a:cxn ang="0">
                  <a:pos x="connsiteX1" y="connsiteY1"/>
                </a:cxn>
                <a:cxn ang="0">
                  <a:pos x="connsiteX2" y="connsiteY2"/>
                </a:cxn>
                <a:cxn ang="0">
                  <a:pos x="connsiteX3" y="connsiteY3"/>
                </a:cxn>
              </a:cxnLst>
              <a:rect l="l" t="t" r="r" b="b"/>
              <a:pathLst>
                <a:path w="172797" h="32053">
                  <a:moveTo>
                    <a:pt x="1307" y="1309"/>
                  </a:moveTo>
                  <a:lnTo>
                    <a:pt x="175173" y="1309"/>
                  </a:lnTo>
                  <a:lnTo>
                    <a:pt x="175173" y="31093"/>
                  </a:lnTo>
                  <a:lnTo>
                    <a:pt x="1307" y="31093"/>
                  </a:lnTo>
                  <a:close/>
                </a:path>
              </a:pathLst>
            </a:custGeom>
            <a:solidFill>
              <a:schemeClr val="accent1"/>
            </a:solidFill>
            <a:ln w="2593" cap="flat">
              <a:noFill/>
              <a:prstDash val="solid"/>
              <a:miter/>
            </a:ln>
          </p:spPr>
          <p:txBody>
            <a:bodyPr rtlCol="0" anchor="ctr"/>
            <a:lstStyle/>
            <a:p>
              <a:endParaRPr lang="en-GB"/>
            </a:p>
          </p:txBody>
        </p:sp>
        <p:sp>
          <p:nvSpPr>
            <p:cNvPr id="157" name="Freeform 160">
              <a:extLst>
                <a:ext uri="{FF2B5EF4-FFF2-40B4-BE49-F238E27FC236}">
                  <a16:creationId xmlns:a16="http://schemas.microsoft.com/office/drawing/2014/main" id="{91B0F111-7C4F-40CF-949E-C2CB5E918FBF}"/>
                </a:ext>
              </a:extLst>
            </p:cNvPr>
            <p:cNvSpPr/>
            <p:nvPr/>
          </p:nvSpPr>
          <p:spPr>
            <a:xfrm>
              <a:off x="8842543" y="3658413"/>
              <a:ext cx="147198" cy="256430"/>
            </a:xfrm>
            <a:custGeom>
              <a:avLst/>
              <a:gdLst>
                <a:gd name="connsiteX0" fmla="*/ 151704 w 147197"/>
                <a:gd name="connsiteY0" fmla="*/ 1309 h 256430"/>
                <a:gd name="connsiteX1" fmla="*/ 1307 w 147197"/>
                <a:gd name="connsiteY1" fmla="*/ 1309 h 256430"/>
                <a:gd name="connsiteX2" fmla="*/ 1307 w 147197"/>
                <a:gd name="connsiteY2" fmla="*/ 42979 h 256430"/>
                <a:gd name="connsiteX3" fmla="*/ 52506 w 147197"/>
                <a:gd name="connsiteY3" fmla="*/ 42979 h 256430"/>
                <a:gd name="connsiteX4" fmla="*/ 52506 w 147197"/>
                <a:gd name="connsiteY4" fmla="*/ 259342 h 256430"/>
                <a:gd name="connsiteX5" fmla="*/ 105305 w 147197"/>
                <a:gd name="connsiteY5" fmla="*/ 259342 h 256430"/>
                <a:gd name="connsiteX6" fmla="*/ 105305 w 147197"/>
                <a:gd name="connsiteY6" fmla="*/ 42979 h 256430"/>
                <a:gd name="connsiteX7" fmla="*/ 151704 w 147197"/>
                <a:gd name="connsiteY7" fmla="*/ 42979 h 25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197" h="256430">
                  <a:moveTo>
                    <a:pt x="151704" y="1309"/>
                  </a:moveTo>
                  <a:lnTo>
                    <a:pt x="1307" y="1309"/>
                  </a:lnTo>
                  <a:lnTo>
                    <a:pt x="1307" y="42979"/>
                  </a:lnTo>
                  <a:lnTo>
                    <a:pt x="52506" y="42979"/>
                  </a:lnTo>
                  <a:lnTo>
                    <a:pt x="52506" y="259342"/>
                  </a:lnTo>
                  <a:lnTo>
                    <a:pt x="105305" y="259342"/>
                  </a:lnTo>
                  <a:lnTo>
                    <a:pt x="105305" y="42979"/>
                  </a:lnTo>
                  <a:lnTo>
                    <a:pt x="151704" y="42979"/>
                  </a:lnTo>
                </a:path>
              </a:pathLst>
            </a:custGeom>
            <a:solidFill>
              <a:schemeClr val="tx2">
                <a:lumMod val="40000"/>
                <a:lumOff val="60000"/>
              </a:schemeClr>
            </a:solidFill>
            <a:ln w="2593" cap="flat">
              <a:noFill/>
              <a:prstDash val="solid"/>
              <a:miter/>
            </a:ln>
          </p:spPr>
          <p:txBody>
            <a:bodyPr rtlCol="0" anchor="ctr"/>
            <a:lstStyle/>
            <a:p>
              <a:endParaRPr lang="en-GB"/>
            </a:p>
          </p:txBody>
        </p:sp>
      </p:grpSp>
      <p:pic>
        <p:nvPicPr>
          <p:cNvPr id="158" name="Graphic 157">
            <a:extLst>
              <a:ext uri="{FF2B5EF4-FFF2-40B4-BE49-F238E27FC236}">
                <a16:creationId xmlns:a16="http://schemas.microsoft.com/office/drawing/2014/main" id="{BBA86F98-88BC-4383-98A7-8416CF6341A5}"/>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13" r="47625"/>
          <a:stretch/>
        </p:blipFill>
        <p:spPr>
          <a:xfrm>
            <a:off x="171096" y="1363798"/>
            <a:ext cx="722107" cy="669358"/>
          </a:xfrm>
          <a:prstGeom prst="rect">
            <a:avLst/>
          </a:prstGeom>
        </p:spPr>
      </p:pic>
      <p:pic>
        <p:nvPicPr>
          <p:cNvPr id="159" name="Picture 158">
            <a:extLst>
              <a:ext uri="{FF2B5EF4-FFF2-40B4-BE49-F238E27FC236}">
                <a16:creationId xmlns:a16="http://schemas.microsoft.com/office/drawing/2014/main" id="{7C1B4144-AEF0-4C3D-B72F-7B23181C3D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207" y="2201243"/>
            <a:ext cx="778051" cy="762776"/>
          </a:xfrm>
          <a:prstGeom prst="rect">
            <a:avLst/>
          </a:prstGeom>
        </p:spPr>
      </p:pic>
      <p:sp>
        <p:nvSpPr>
          <p:cNvPr id="160" name="Pentagon 188">
            <a:extLst>
              <a:ext uri="{FF2B5EF4-FFF2-40B4-BE49-F238E27FC236}">
                <a16:creationId xmlns:a16="http://schemas.microsoft.com/office/drawing/2014/main" id="{D847C589-A4A2-4C03-B334-20B4022868A4}"/>
              </a:ext>
            </a:extLst>
          </p:cNvPr>
          <p:cNvSpPr/>
          <p:nvPr/>
        </p:nvSpPr>
        <p:spPr>
          <a:xfrm>
            <a:off x="8625357" y="5137808"/>
            <a:ext cx="2934039" cy="7920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dirty="0">
              <a:latin typeface="+mj-lt"/>
            </a:endParaRPr>
          </a:p>
        </p:txBody>
      </p:sp>
      <p:sp>
        <p:nvSpPr>
          <p:cNvPr id="161" name="Rectangle 160">
            <a:extLst>
              <a:ext uri="{FF2B5EF4-FFF2-40B4-BE49-F238E27FC236}">
                <a16:creationId xmlns:a16="http://schemas.microsoft.com/office/drawing/2014/main" id="{3DB91E95-141B-4684-8F74-484EDC5A1265}"/>
              </a:ext>
            </a:extLst>
          </p:cNvPr>
          <p:cNvSpPr/>
          <p:nvPr/>
        </p:nvSpPr>
        <p:spPr>
          <a:xfrm>
            <a:off x="461223" y="5137808"/>
            <a:ext cx="4955718"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2000" algn="l">
              <a:lnSpc>
                <a:spcPct val="90000"/>
              </a:lnSpc>
              <a:spcAft>
                <a:spcPts val="600"/>
              </a:spcAft>
            </a:pPr>
            <a:endParaRPr lang="en-GB" b="1" dirty="0">
              <a:solidFill>
                <a:schemeClr val="tx1"/>
              </a:solidFill>
              <a:latin typeface="Arial" panose="020B0604020202020204" pitchFamily="34" charset="0"/>
              <a:cs typeface="Arial" panose="020B0604020202020204" pitchFamily="34" charset="0"/>
            </a:endParaRPr>
          </a:p>
        </p:txBody>
      </p:sp>
      <p:grpSp>
        <p:nvGrpSpPr>
          <p:cNvPr id="162" name="Group 161">
            <a:extLst>
              <a:ext uri="{FF2B5EF4-FFF2-40B4-BE49-F238E27FC236}">
                <a16:creationId xmlns:a16="http://schemas.microsoft.com/office/drawing/2014/main" id="{967102EF-401B-4D0C-9956-CC4F8ABA15DC}"/>
              </a:ext>
            </a:extLst>
          </p:cNvPr>
          <p:cNvGrpSpPr/>
          <p:nvPr/>
        </p:nvGrpSpPr>
        <p:grpSpPr>
          <a:xfrm>
            <a:off x="6695440" y="5137808"/>
            <a:ext cx="2463471" cy="792000"/>
            <a:chOff x="6695440" y="4944524"/>
            <a:chExt cx="2463471" cy="792000"/>
          </a:xfrm>
        </p:grpSpPr>
        <p:sp>
          <p:nvSpPr>
            <p:cNvPr id="163" name="Pentagon 221">
              <a:extLst>
                <a:ext uri="{FF2B5EF4-FFF2-40B4-BE49-F238E27FC236}">
                  <a16:creationId xmlns:a16="http://schemas.microsoft.com/office/drawing/2014/main" id="{58B6C396-8BC4-4588-9DED-2576F78381A3}"/>
                </a:ext>
              </a:extLst>
            </p:cNvPr>
            <p:cNvSpPr/>
            <p:nvPr/>
          </p:nvSpPr>
          <p:spPr>
            <a:xfrm>
              <a:off x="6747486" y="4944524"/>
              <a:ext cx="2411425" cy="792000"/>
            </a:xfrm>
            <a:prstGeom prst="homePlate">
              <a:avLst/>
            </a:prstGeom>
            <a:solidFill>
              <a:srgbClr val="1B2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dirty="0">
                <a:latin typeface="+mj-lt"/>
              </a:endParaRPr>
            </a:p>
          </p:txBody>
        </p:sp>
        <p:sp>
          <p:nvSpPr>
            <p:cNvPr id="164" name="Pentagon 192">
              <a:extLst>
                <a:ext uri="{FF2B5EF4-FFF2-40B4-BE49-F238E27FC236}">
                  <a16:creationId xmlns:a16="http://schemas.microsoft.com/office/drawing/2014/main" id="{637B05F5-2339-42C5-BA29-4C5F482E5220}"/>
                </a:ext>
              </a:extLst>
            </p:cNvPr>
            <p:cNvSpPr/>
            <p:nvPr/>
          </p:nvSpPr>
          <p:spPr>
            <a:xfrm>
              <a:off x="6695440" y="4944524"/>
              <a:ext cx="2411425" cy="7920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dirty="0">
                <a:latin typeface="+mj-lt"/>
              </a:endParaRPr>
            </a:p>
          </p:txBody>
        </p:sp>
      </p:grpSp>
      <p:grpSp>
        <p:nvGrpSpPr>
          <p:cNvPr id="165" name="Group 164">
            <a:extLst>
              <a:ext uri="{FF2B5EF4-FFF2-40B4-BE49-F238E27FC236}">
                <a16:creationId xmlns:a16="http://schemas.microsoft.com/office/drawing/2014/main" id="{293F811E-5690-4780-9569-2ECE3E3228C7}"/>
              </a:ext>
            </a:extLst>
          </p:cNvPr>
          <p:cNvGrpSpPr/>
          <p:nvPr/>
        </p:nvGrpSpPr>
        <p:grpSpPr>
          <a:xfrm>
            <a:off x="4788274" y="5137808"/>
            <a:ext cx="2463471" cy="792000"/>
            <a:chOff x="6695440" y="4944524"/>
            <a:chExt cx="2463471" cy="792000"/>
          </a:xfrm>
        </p:grpSpPr>
        <p:sp>
          <p:nvSpPr>
            <p:cNvPr id="166" name="Pentagon 224">
              <a:extLst>
                <a:ext uri="{FF2B5EF4-FFF2-40B4-BE49-F238E27FC236}">
                  <a16:creationId xmlns:a16="http://schemas.microsoft.com/office/drawing/2014/main" id="{155200CA-C524-4179-AF59-1C4616F1B876}"/>
                </a:ext>
              </a:extLst>
            </p:cNvPr>
            <p:cNvSpPr/>
            <p:nvPr/>
          </p:nvSpPr>
          <p:spPr>
            <a:xfrm>
              <a:off x="6747486" y="4944524"/>
              <a:ext cx="2411425" cy="792000"/>
            </a:xfrm>
            <a:prstGeom prst="homePlate">
              <a:avLst/>
            </a:prstGeom>
            <a:solidFill>
              <a:srgbClr val="1B2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dirty="0">
                <a:latin typeface="+mj-lt"/>
              </a:endParaRPr>
            </a:p>
          </p:txBody>
        </p:sp>
        <p:sp>
          <p:nvSpPr>
            <p:cNvPr id="167" name="Pentagon 225">
              <a:extLst>
                <a:ext uri="{FF2B5EF4-FFF2-40B4-BE49-F238E27FC236}">
                  <a16:creationId xmlns:a16="http://schemas.microsoft.com/office/drawing/2014/main" id="{8EC35E70-ABBE-4210-95D9-26C56778E9FE}"/>
                </a:ext>
              </a:extLst>
            </p:cNvPr>
            <p:cNvSpPr/>
            <p:nvPr/>
          </p:nvSpPr>
          <p:spPr>
            <a:xfrm>
              <a:off x="6695440" y="4944524"/>
              <a:ext cx="2411425" cy="7920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lnSpc>
                  <a:spcPct val="90000"/>
                </a:lnSpc>
                <a:spcAft>
                  <a:spcPts val="600"/>
                </a:spcAft>
              </a:pPr>
              <a:endParaRPr lang="en-GB" dirty="0">
                <a:latin typeface="+mj-lt"/>
              </a:endParaRPr>
            </a:p>
          </p:txBody>
        </p:sp>
      </p:grpSp>
      <p:grpSp>
        <p:nvGrpSpPr>
          <p:cNvPr id="168" name="Group 167">
            <a:extLst>
              <a:ext uri="{FF2B5EF4-FFF2-40B4-BE49-F238E27FC236}">
                <a16:creationId xmlns:a16="http://schemas.microsoft.com/office/drawing/2014/main" id="{0DA36EAF-03CE-4B64-A5D2-2ADE289534C1}"/>
              </a:ext>
            </a:extLst>
          </p:cNvPr>
          <p:cNvGrpSpPr/>
          <p:nvPr/>
        </p:nvGrpSpPr>
        <p:grpSpPr>
          <a:xfrm>
            <a:off x="658477" y="5534156"/>
            <a:ext cx="10241927" cy="341632"/>
            <a:chOff x="658477" y="5534156"/>
            <a:chExt cx="10241927" cy="341632"/>
          </a:xfrm>
        </p:grpSpPr>
        <p:sp>
          <p:nvSpPr>
            <p:cNvPr id="169" name="TextBox 168">
              <a:extLst>
                <a:ext uri="{FF2B5EF4-FFF2-40B4-BE49-F238E27FC236}">
                  <a16:creationId xmlns:a16="http://schemas.microsoft.com/office/drawing/2014/main" id="{7E773CCB-139F-42AE-A919-8E8903DF5F3D}"/>
                </a:ext>
              </a:extLst>
            </p:cNvPr>
            <p:cNvSpPr txBox="1"/>
            <p:nvPr/>
          </p:nvSpPr>
          <p:spPr>
            <a:xfrm>
              <a:off x="3006546" y="5534156"/>
              <a:ext cx="1154006" cy="341632"/>
            </a:xfrm>
            <a:prstGeom prst="rect">
              <a:avLst/>
            </a:prstGeom>
            <a:noFill/>
          </p:spPr>
          <p:txBody>
            <a:bodyPr wrap="square" rtlCol="0">
              <a:spAutoFit/>
            </a:bodyPr>
            <a:lstStyle/>
            <a:p>
              <a:pPr algn="l">
                <a:lnSpc>
                  <a:spcPct val="90000"/>
                </a:lnSpc>
                <a:spcAft>
                  <a:spcPts val="600"/>
                </a:spcAft>
              </a:pPr>
              <a:r>
                <a:rPr lang="en-GB" b="1" dirty="0">
                  <a:solidFill>
                    <a:schemeClr val="accent1"/>
                  </a:solidFill>
                </a:rPr>
                <a:t>12 nm</a:t>
              </a:r>
            </a:p>
          </p:txBody>
        </p:sp>
        <p:sp>
          <p:nvSpPr>
            <p:cNvPr id="170" name="TextBox 169">
              <a:extLst>
                <a:ext uri="{FF2B5EF4-FFF2-40B4-BE49-F238E27FC236}">
                  <a16:creationId xmlns:a16="http://schemas.microsoft.com/office/drawing/2014/main" id="{6C0850E7-0D6E-4576-965F-6241CA426F9A}"/>
                </a:ext>
              </a:extLst>
            </p:cNvPr>
            <p:cNvSpPr txBox="1"/>
            <p:nvPr/>
          </p:nvSpPr>
          <p:spPr>
            <a:xfrm>
              <a:off x="658477" y="5561856"/>
              <a:ext cx="2449569" cy="293503"/>
            </a:xfrm>
            <a:prstGeom prst="rect">
              <a:avLst/>
            </a:prstGeom>
            <a:noFill/>
          </p:spPr>
          <p:txBody>
            <a:bodyPr wrap="square" rtlCol="0">
              <a:spAutoFit/>
            </a:bodyPr>
            <a:lstStyle/>
            <a:p>
              <a:pPr>
                <a:lnSpc>
                  <a:spcPct val="90000"/>
                </a:lnSpc>
                <a:spcAft>
                  <a:spcPts val="600"/>
                </a:spcAft>
              </a:pPr>
              <a:r>
                <a:rPr lang="en-GB" sz="1400" b="1" dirty="0">
                  <a:solidFill>
                    <a:schemeClr val="accent1"/>
                  </a:solidFill>
                  <a:latin typeface="Arial" panose="020B0604020202020204" pitchFamily="34" charset="0"/>
                  <a:cs typeface="Arial" panose="020B0604020202020204" pitchFamily="34" charset="0"/>
                </a:rPr>
                <a:t>Critical Particle Size (nm)</a:t>
              </a:r>
            </a:p>
          </p:txBody>
        </p:sp>
        <p:cxnSp>
          <p:nvCxnSpPr>
            <p:cNvPr id="171" name="Straight Arrow Connector 170">
              <a:extLst>
                <a:ext uri="{FF2B5EF4-FFF2-40B4-BE49-F238E27FC236}">
                  <a16:creationId xmlns:a16="http://schemas.microsoft.com/office/drawing/2014/main" id="{50202877-5043-44F2-89A4-0C7F974CA1AF}"/>
                </a:ext>
              </a:extLst>
            </p:cNvPr>
            <p:cNvCxnSpPr>
              <a:cxnSpLocks/>
            </p:cNvCxnSpPr>
            <p:nvPr/>
          </p:nvCxnSpPr>
          <p:spPr>
            <a:xfrm>
              <a:off x="4013200" y="5704972"/>
              <a:ext cx="5618456"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45FCEE1-B9BD-4F4A-B72F-B7D3FCE5B790}"/>
                </a:ext>
              </a:extLst>
            </p:cNvPr>
            <p:cNvSpPr txBox="1"/>
            <p:nvPr/>
          </p:nvSpPr>
          <p:spPr>
            <a:xfrm>
              <a:off x="9746398" y="5534156"/>
              <a:ext cx="1154006" cy="341632"/>
            </a:xfrm>
            <a:prstGeom prst="rect">
              <a:avLst/>
            </a:prstGeom>
            <a:noFill/>
          </p:spPr>
          <p:txBody>
            <a:bodyPr wrap="square" rtlCol="0">
              <a:spAutoFit/>
            </a:bodyPr>
            <a:lstStyle/>
            <a:p>
              <a:pPr algn="l">
                <a:lnSpc>
                  <a:spcPct val="90000"/>
                </a:lnSpc>
                <a:spcAft>
                  <a:spcPts val="600"/>
                </a:spcAft>
              </a:pPr>
              <a:r>
                <a:rPr lang="en-GB" b="1" dirty="0">
                  <a:solidFill>
                    <a:schemeClr val="accent1"/>
                  </a:solidFill>
                </a:rPr>
                <a:t>6 nm</a:t>
              </a:r>
            </a:p>
          </p:txBody>
        </p:sp>
      </p:grpSp>
      <p:grpSp>
        <p:nvGrpSpPr>
          <p:cNvPr id="173" name="Group 172">
            <a:extLst>
              <a:ext uri="{FF2B5EF4-FFF2-40B4-BE49-F238E27FC236}">
                <a16:creationId xmlns:a16="http://schemas.microsoft.com/office/drawing/2014/main" id="{0E948E5E-6760-457B-B70C-D42A2AC05B58}"/>
              </a:ext>
            </a:extLst>
          </p:cNvPr>
          <p:cNvGrpSpPr/>
          <p:nvPr/>
        </p:nvGrpSpPr>
        <p:grpSpPr>
          <a:xfrm>
            <a:off x="658477" y="5218745"/>
            <a:ext cx="10246690" cy="341632"/>
            <a:chOff x="658477" y="5218745"/>
            <a:chExt cx="10246690" cy="341632"/>
          </a:xfrm>
        </p:grpSpPr>
        <p:sp>
          <p:nvSpPr>
            <p:cNvPr id="174" name="TextBox 173">
              <a:extLst>
                <a:ext uri="{FF2B5EF4-FFF2-40B4-BE49-F238E27FC236}">
                  <a16:creationId xmlns:a16="http://schemas.microsoft.com/office/drawing/2014/main" id="{EF41803A-8795-48A1-97EE-317D60AFBFD3}"/>
                </a:ext>
              </a:extLst>
            </p:cNvPr>
            <p:cNvSpPr txBox="1"/>
            <p:nvPr/>
          </p:nvSpPr>
          <p:spPr>
            <a:xfrm>
              <a:off x="3161709" y="5218745"/>
              <a:ext cx="1154006" cy="341632"/>
            </a:xfrm>
            <a:prstGeom prst="rect">
              <a:avLst/>
            </a:prstGeom>
            <a:noFill/>
          </p:spPr>
          <p:txBody>
            <a:bodyPr wrap="square" rtlCol="0">
              <a:spAutoFit/>
            </a:bodyPr>
            <a:lstStyle/>
            <a:p>
              <a:pPr algn="l">
                <a:lnSpc>
                  <a:spcPct val="90000"/>
                </a:lnSpc>
                <a:spcAft>
                  <a:spcPts val="600"/>
                </a:spcAft>
              </a:pPr>
              <a:r>
                <a:rPr lang="en-GB" b="1" dirty="0">
                  <a:solidFill>
                    <a:schemeClr val="accent1"/>
                  </a:solidFill>
                </a:rPr>
                <a:t>0.14</a:t>
              </a:r>
            </a:p>
          </p:txBody>
        </p:sp>
        <p:sp>
          <p:nvSpPr>
            <p:cNvPr id="175" name="TextBox 174">
              <a:extLst>
                <a:ext uri="{FF2B5EF4-FFF2-40B4-BE49-F238E27FC236}">
                  <a16:creationId xmlns:a16="http://schemas.microsoft.com/office/drawing/2014/main" id="{333CA9CD-760E-4CAD-8E35-CDCCEEAB28F7}"/>
                </a:ext>
              </a:extLst>
            </p:cNvPr>
            <p:cNvSpPr txBox="1"/>
            <p:nvPr/>
          </p:nvSpPr>
          <p:spPr>
            <a:xfrm>
              <a:off x="658477" y="5246446"/>
              <a:ext cx="2088990" cy="293502"/>
            </a:xfrm>
            <a:prstGeom prst="rect">
              <a:avLst/>
            </a:prstGeom>
            <a:noFill/>
          </p:spPr>
          <p:txBody>
            <a:bodyPr wrap="square" rtlCol="0">
              <a:spAutoFit/>
            </a:bodyPr>
            <a:lstStyle/>
            <a:p>
              <a:pPr>
                <a:lnSpc>
                  <a:spcPct val="90000"/>
                </a:lnSpc>
                <a:spcAft>
                  <a:spcPts val="600"/>
                </a:spcAft>
              </a:pPr>
              <a:r>
                <a:rPr lang="en-GB" sz="1400" b="1" dirty="0">
                  <a:solidFill>
                    <a:schemeClr val="accent1"/>
                  </a:solidFill>
                  <a:latin typeface="Arial" panose="020B0604020202020204" pitchFamily="34" charset="0"/>
                  <a:cs typeface="Arial" panose="020B0604020202020204" pitchFamily="34" charset="0"/>
                </a:rPr>
                <a:t>Defect Density (#psi)</a:t>
              </a:r>
            </a:p>
          </p:txBody>
        </p:sp>
        <p:sp>
          <p:nvSpPr>
            <p:cNvPr id="176" name="TextBox 175">
              <a:extLst>
                <a:ext uri="{FF2B5EF4-FFF2-40B4-BE49-F238E27FC236}">
                  <a16:creationId xmlns:a16="http://schemas.microsoft.com/office/drawing/2014/main" id="{1E708A93-CA4D-4EE8-BACE-F51769AE5475}"/>
                </a:ext>
              </a:extLst>
            </p:cNvPr>
            <p:cNvSpPr txBox="1"/>
            <p:nvPr/>
          </p:nvSpPr>
          <p:spPr>
            <a:xfrm>
              <a:off x="9751161" y="5218745"/>
              <a:ext cx="1154006" cy="341632"/>
            </a:xfrm>
            <a:prstGeom prst="rect">
              <a:avLst/>
            </a:prstGeom>
            <a:noFill/>
          </p:spPr>
          <p:txBody>
            <a:bodyPr wrap="square" rtlCol="0">
              <a:spAutoFit/>
            </a:bodyPr>
            <a:lstStyle/>
            <a:p>
              <a:pPr algn="l">
                <a:lnSpc>
                  <a:spcPct val="90000"/>
                </a:lnSpc>
                <a:spcAft>
                  <a:spcPts val="600"/>
                </a:spcAft>
              </a:pPr>
              <a:r>
                <a:rPr lang="en-GB" b="1" dirty="0">
                  <a:solidFill>
                    <a:schemeClr val="accent1"/>
                  </a:solidFill>
                </a:rPr>
                <a:t>0.08</a:t>
              </a:r>
            </a:p>
          </p:txBody>
        </p:sp>
        <p:cxnSp>
          <p:nvCxnSpPr>
            <p:cNvPr id="177" name="Straight Arrow Connector 176">
              <a:extLst>
                <a:ext uri="{FF2B5EF4-FFF2-40B4-BE49-F238E27FC236}">
                  <a16:creationId xmlns:a16="http://schemas.microsoft.com/office/drawing/2014/main" id="{F659F2D0-9D0C-4EF4-B8A7-DC3EF135B1E4}"/>
                </a:ext>
              </a:extLst>
            </p:cNvPr>
            <p:cNvCxnSpPr>
              <a:cxnSpLocks/>
            </p:cNvCxnSpPr>
            <p:nvPr/>
          </p:nvCxnSpPr>
          <p:spPr>
            <a:xfrm>
              <a:off x="3921760" y="5389561"/>
              <a:ext cx="5709896"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8" name="Straight Connector 177">
            <a:extLst>
              <a:ext uri="{FF2B5EF4-FFF2-40B4-BE49-F238E27FC236}">
                <a16:creationId xmlns:a16="http://schemas.microsoft.com/office/drawing/2014/main" id="{37B09FEA-2B37-419F-8D38-C0954601B045}"/>
              </a:ext>
            </a:extLst>
          </p:cNvPr>
          <p:cNvCxnSpPr>
            <a:cxnSpLocks/>
          </p:cNvCxnSpPr>
          <p:nvPr/>
        </p:nvCxnSpPr>
        <p:spPr>
          <a:xfrm>
            <a:off x="129207" y="4883244"/>
            <a:ext cx="0" cy="13117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750" fill="hold"/>
                                        <p:tgtEl>
                                          <p:spTgt spid="64"/>
                                        </p:tgtEl>
                                        <p:attrNameLst>
                                          <p:attrName>ppt_x</p:attrName>
                                        </p:attrNameLst>
                                      </p:cBhvr>
                                      <p:tavLst>
                                        <p:tav tm="0">
                                          <p:val>
                                            <p:strVal val="0-#ppt_w/2"/>
                                          </p:val>
                                        </p:tav>
                                        <p:tav tm="100000">
                                          <p:val>
                                            <p:strVal val="#ppt_x"/>
                                          </p:val>
                                        </p:tav>
                                      </p:tavLst>
                                    </p:anim>
                                    <p:anim calcmode="lin" valueType="num">
                                      <p:cBhvr additive="base">
                                        <p:cTn id="8" dur="750" fill="hold"/>
                                        <p:tgtEl>
                                          <p:spTgt spid="64"/>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500"/>
                                  </p:stCondLst>
                                  <p:childTnLst>
                                    <p:set>
                                      <p:cBhvr>
                                        <p:cTn id="10" dur="1" fill="hold">
                                          <p:stCondLst>
                                            <p:cond delay="0"/>
                                          </p:stCondLst>
                                        </p:cTn>
                                        <p:tgtEl>
                                          <p:spTgt spid="96"/>
                                        </p:tgtEl>
                                        <p:attrNameLst>
                                          <p:attrName>style.visibility</p:attrName>
                                        </p:attrNameLst>
                                      </p:cBhvr>
                                      <p:to>
                                        <p:strVal val="visible"/>
                                      </p:to>
                                    </p:set>
                                    <p:animEffect transition="in" filter="wipe(up)">
                                      <p:cBhvr>
                                        <p:cTn id="11" dur="500"/>
                                        <p:tgtEl>
                                          <p:spTgt spid="96"/>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250"/>
                                        <p:tgtEl>
                                          <p:spTgt spid="58"/>
                                        </p:tgtEl>
                                      </p:cBhvr>
                                    </p:animEffect>
                                  </p:childTnLst>
                                </p:cTn>
                              </p:par>
                              <p:par>
                                <p:cTn id="15" presetID="2" presetClass="entr" presetSubtype="1" decel="10000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0-#ppt_h/2"/>
                                          </p:val>
                                        </p:tav>
                                        <p:tav tm="100000">
                                          <p:val>
                                            <p:strVal val="#ppt_y"/>
                                          </p:val>
                                        </p:tav>
                                      </p:tavLst>
                                    </p:anim>
                                  </p:childTnLst>
                                </p:cTn>
                              </p:par>
                              <p:par>
                                <p:cTn id="19" presetID="2" presetClass="entr" presetSubtype="1" decel="10000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ppt_x"/>
                                          </p:val>
                                        </p:tav>
                                        <p:tav tm="100000">
                                          <p:val>
                                            <p:strVal val="#ppt_x"/>
                                          </p:val>
                                        </p:tav>
                                      </p:tavLst>
                                    </p:anim>
                                    <p:anim calcmode="lin" valueType="num">
                                      <p:cBhvr additive="base">
                                        <p:cTn id="22" dur="500" fill="hold"/>
                                        <p:tgtEl>
                                          <p:spTgt spid="51"/>
                                        </p:tgtEl>
                                        <p:attrNameLst>
                                          <p:attrName>ppt_y</p:attrName>
                                        </p:attrNameLst>
                                      </p:cBhvr>
                                      <p:tavLst>
                                        <p:tav tm="0">
                                          <p:val>
                                            <p:strVal val="0-#ppt_h/2"/>
                                          </p:val>
                                        </p:tav>
                                        <p:tav tm="100000">
                                          <p:val>
                                            <p:strVal val="#ppt_y"/>
                                          </p:val>
                                        </p:tav>
                                      </p:tavLst>
                                    </p:anim>
                                  </p:childTnLst>
                                </p:cTn>
                              </p:par>
                              <p:par>
                                <p:cTn id="23" presetID="2" presetClass="entr" presetSubtype="1" decel="10000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0-#ppt_h/2"/>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500" fill="hold"/>
                                        <p:tgtEl>
                                          <p:spTgt spid="53"/>
                                        </p:tgtEl>
                                        <p:attrNameLst>
                                          <p:attrName>ppt_x</p:attrName>
                                        </p:attrNameLst>
                                      </p:cBhvr>
                                      <p:tavLst>
                                        <p:tav tm="0">
                                          <p:val>
                                            <p:strVal val="#ppt_x"/>
                                          </p:val>
                                        </p:tav>
                                        <p:tav tm="100000">
                                          <p:val>
                                            <p:strVal val="#ppt_x"/>
                                          </p:val>
                                        </p:tav>
                                      </p:tavLst>
                                    </p:anim>
                                    <p:anim calcmode="lin" valueType="num">
                                      <p:cBhvr additive="base">
                                        <p:cTn id="30" dur="500" fill="hold"/>
                                        <p:tgtEl>
                                          <p:spTgt spid="53"/>
                                        </p:tgtEl>
                                        <p:attrNameLst>
                                          <p:attrName>ppt_y</p:attrName>
                                        </p:attrNameLst>
                                      </p:cBhvr>
                                      <p:tavLst>
                                        <p:tav tm="0">
                                          <p:val>
                                            <p:strVal val="0-#ppt_h/2"/>
                                          </p:val>
                                        </p:tav>
                                        <p:tav tm="100000">
                                          <p:val>
                                            <p:strVal val="#ppt_y"/>
                                          </p:val>
                                        </p:tav>
                                      </p:tavLst>
                                    </p:anim>
                                  </p:childTnLst>
                                </p:cTn>
                              </p:par>
                              <p:par>
                                <p:cTn id="31" presetID="10" presetClass="entr" presetSubtype="0" fill="hold" grpId="0" nodeType="withEffect">
                                  <p:stCondLst>
                                    <p:cond delay="25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250"/>
                                        <p:tgtEl>
                                          <p:spTgt spid="49"/>
                                        </p:tgtEl>
                                      </p:cBhvr>
                                    </p:animEffect>
                                  </p:childTnLst>
                                </p:cTn>
                              </p:par>
                              <p:par>
                                <p:cTn id="34" presetID="22" presetClass="entr" presetSubtype="1" fill="hold" nodeType="withEffect">
                                  <p:stCondLst>
                                    <p:cond delay="500"/>
                                  </p:stCondLst>
                                  <p:childTnLst>
                                    <p:set>
                                      <p:cBhvr>
                                        <p:cTn id="35" dur="1" fill="hold">
                                          <p:stCondLst>
                                            <p:cond delay="0"/>
                                          </p:stCondLst>
                                        </p:cTn>
                                        <p:tgtEl>
                                          <p:spTgt spid="97"/>
                                        </p:tgtEl>
                                        <p:attrNameLst>
                                          <p:attrName>style.visibility</p:attrName>
                                        </p:attrNameLst>
                                      </p:cBhvr>
                                      <p:to>
                                        <p:strVal val="visible"/>
                                      </p:to>
                                    </p:set>
                                    <p:animEffect transition="in" filter="wipe(up)">
                                      <p:cBhvr>
                                        <p:cTn id="36" dur="500"/>
                                        <p:tgtEl>
                                          <p:spTgt spid="97"/>
                                        </p:tgtEl>
                                      </p:cBhvr>
                                    </p:animEffect>
                                  </p:childTnLst>
                                </p:cTn>
                              </p:par>
                              <p:par>
                                <p:cTn id="37" presetID="22" presetClass="entr" presetSubtype="1" fill="hold" nodeType="withEffect">
                                  <p:stCondLst>
                                    <p:cond delay="50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par>
                                <p:cTn id="40" presetID="22" presetClass="entr" presetSubtype="1" fill="hold" nodeType="withEffect">
                                  <p:stCondLst>
                                    <p:cond delay="50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500"/>
                                        <p:tgtEl>
                                          <p:spTgt spid="47"/>
                                        </p:tgtEl>
                                      </p:cBhvr>
                                    </p:animEffect>
                                  </p:childTnLst>
                                </p:cTn>
                              </p:par>
                              <p:par>
                                <p:cTn id="43" presetID="22" presetClass="entr" presetSubtype="1" fill="hold" nodeType="withEffect">
                                  <p:stCondLst>
                                    <p:cond delay="50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500"/>
                                        <p:tgtEl>
                                          <p:spTgt spid="48"/>
                                        </p:tgtEl>
                                      </p:cBhvr>
                                    </p:animEffect>
                                  </p:childTnLst>
                                </p:cTn>
                              </p:par>
                              <p:par>
                                <p:cTn id="46" presetID="22" presetClass="entr" presetSubtype="1" fill="hold" nodeType="withEffect">
                                  <p:stCondLst>
                                    <p:cond delay="50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250"/>
                                        <p:tgtEl>
                                          <p:spTgt spid="59"/>
                                        </p:tgtEl>
                                      </p:cBhvr>
                                    </p:animEffect>
                                  </p:childTnLst>
                                </p:cTn>
                              </p:par>
                              <p:par>
                                <p:cTn id="52" presetID="2" presetClass="entr" presetSubtype="8" decel="100000" fill="hold" nodeType="withEffect">
                                  <p:stCondLst>
                                    <p:cond delay="1000"/>
                                  </p:stCondLst>
                                  <p:childTnLst>
                                    <p:set>
                                      <p:cBhvr>
                                        <p:cTn id="53" dur="1" fill="hold">
                                          <p:stCondLst>
                                            <p:cond delay="0"/>
                                          </p:stCondLst>
                                        </p:cTn>
                                        <p:tgtEl>
                                          <p:spTgt spid="72"/>
                                        </p:tgtEl>
                                        <p:attrNameLst>
                                          <p:attrName>style.visibility</p:attrName>
                                        </p:attrNameLst>
                                      </p:cBhvr>
                                      <p:to>
                                        <p:strVal val="visible"/>
                                      </p:to>
                                    </p:set>
                                    <p:anim calcmode="lin" valueType="num">
                                      <p:cBhvr additive="base">
                                        <p:cTn id="54" dur="750" fill="hold"/>
                                        <p:tgtEl>
                                          <p:spTgt spid="72"/>
                                        </p:tgtEl>
                                        <p:attrNameLst>
                                          <p:attrName>ppt_x</p:attrName>
                                        </p:attrNameLst>
                                      </p:cBhvr>
                                      <p:tavLst>
                                        <p:tav tm="0">
                                          <p:val>
                                            <p:strVal val="0-#ppt_w/2"/>
                                          </p:val>
                                        </p:tav>
                                        <p:tav tm="100000">
                                          <p:val>
                                            <p:strVal val="#ppt_x"/>
                                          </p:val>
                                        </p:tav>
                                      </p:tavLst>
                                    </p:anim>
                                    <p:anim calcmode="lin" valueType="num">
                                      <p:cBhvr additive="base">
                                        <p:cTn id="55" dur="750" fill="hold"/>
                                        <p:tgtEl>
                                          <p:spTgt spid="72"/>
                                        </p:tgtEl>
                                        <p:attrNameLst>
                                          <p:attrName>ppt_y</p:attrName>
                                        </p:attrNameLst>
                                      </p:cBhvr>
                                      <p:tavLst>
                                        <p:tav tm="0">
                                          <p:val>
                                            <p:strVal val="#ppt_y"/>
                                          </p:val>
                                        </p:tav>
                                        <p:tav tm="100000">
                                          <p:val>
                                            <p:strVal val="#ppt_y"/>
                                          </p:val>
                                        </p:tav>
                                      </p:tavLst>
                                    </p:anim>
                                  </p:childTnLst>
                                </p:cTn>
                              </p:par>
                              <p:par>
                                <p:cTn id="56" presetID="2" presetClass="entr" presetSubtype="8" decel="100000" fill="hold" nodeType="withEffect">
                                  <p:stCondLst>
                                    <p:cond delay="1250"/>
                                  </p:stCondLst>
                                  <p:childTnLst>
                                    <p:set>
                                      <p:cBhvr>
                                        <p:cTn id="57" dur="1" fill="hold">
                                          <p:stCondLst>
                                            <p:cond delay="0"/>
                                          </p:stCondLst>
                                        </p:cTn>
                                        <p:tgtEl>
                                          <p:spTgt spid="80"/>
                                        </p:tgtEl>
                                        <p:attrNameLst>
                                          <p:attrName>style.visibility</p:attrName>
                                        </p:attrNameLst>
                                      </p:cBhvr>
                                      <p:to>
                                        <p:strVal val="visible"/>
                                      </p:to>
                                    </p:set>
                                    <p:anim calcmode="lin" valueType="num">
                                      <p:cBhvr additive="base">
                                        <p:cTn id="58" dur="750" fill="hold"/>
                                        <p:tgtEl>
                                          <p:spTgt spid="80"/>
                                        </p:tgtEl>
                                        <p:attrNameLst>
                                          <p:attrName>ppt_x</p:attrName>
                                        </p:attrNameLst>
                                      </p:cBhvr>
                                      <p:tavLst>
                                        <p:tav tm="0">
                                          <p:val>
                                            <p:strVal val="0-#ppt_w/2"/>
                                          </p:val>
                                        </p:tav>
                                        <p:tav tm="100000">
                                          <p:val>
                                            <p:strVal val="#ppt_x"/>
                                          </p:val>
                                        </p:tav>
                                      </p:tavLst>
                                    </p:anim>
                                    <p:anim calcmode="lin" valueType="num">
                                      <p:cBhvr additive="base">
                                        <p:cTn id="59" dur="750" fill="hold"/>
                                        <p:tgtEl>
                                          <p:spTgt spid="80"/>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750"/>
                                  </p:stCondLst>
                                  <p:childTnLst>
                                    <p:set>
                                      <p:cBhvr>
                                        <p:cTn id="61" dur="1" fill="hold">
                                          <p:stCondLst>
                                            <p:cond delay="0"/>
                                          </p:stCondLst>
                                        </p:cTn>
                                        <p:tgtEl>
                                          <p:spTgt spid="158"/>
                                        </p:tgtEl>
                                        <p:attrNameLst>
                                          <p:attrName>style.visibility</p:attrName>
                                        </p:attrNameLst>
                                      </p:cBhvr>
                                      <p:to>
                                        <p:strVal val="visible"/>
                                      </p:to>
                                    </p:set>
                                    <p:animEffect transition="in" filter="fade">
                                      <p:cBhvr>
                                        <p:cTn id="62" dur="250"/>
                                        <p:tgtEl>
                                          <p:spTgt spid="158"/>
                                        </p:tgtEl>
                                      </p:cBhvr>
                                    </p:animEffect>
                                  </p:childTnLst>
                                </p:cTn>
                              </p:par>
                              <p:par>
                                <p:cTn id="63" presetID="10" presetClass="entr" presetSubtype="0" fill="hold" nodeType="withEffect">
                                  <p:stCondLst>
                                    <p:cond delay="1000"/>
                                  </p:stCondLst>
                                  <p:childTnLst>
                                    <p:set>
                                      <p:cBhvr>
                                        <p:cTn id="64" dur="1" fill="hold">
                                          <p:stCondLst>
                                            <p:cond delay="0"/>
                                          </p:stCondLst>
                                        </p:cTn>
                                        <p:tgtEl>
                                          <p:spTgt spid="159"/>
                                        </p:tgtEl>
                                        <p:attrNameLst>
                                          <p:attrName>style.visibility</p:attrName>
                                        </p:attrNameLst>
                                      </p:cBhvr>
                                      <p:to>
                                        <p:strVal val="visible"/>
                                      </p:to>
                                    </p:set>
                                    <p:animEffect transition="in" filter="fade">
                                      <p:cBhvr>
                                        <p:cTn id="65" dur="250"/>
                                        <p:tgtEl>
                                          <p:spTgt spid="159"/>
                                        </p:tgtEl>
                                      </p:cBhvr>
                                    </p:animEffect>
                                  </p:childTnLst>
                                </p:cTn>
                              </p:par>
                              <p:par>
                                <p:cTn id="66" presetID="10" presetClass="entr" presetSubtype="0" fill="hold" nodeType="withEffect">
                                  <p:stCondLst>
                                    <p:cond delay="1250"/>
                                  </p:stCondLst>
                                  <p:childTnLst>
                                    <p:set>
                                      <p:cBhvr>
                                        <p:cTn id="67" dur="1" fill="hold">
                                          <p:stCondLst>
                                            <p:cond delay="0"/>
                                          </p:stCondLst>
                                        </p:cTn>
                                        <p:tgtEl>
                                          <p:spTgt spid="99"/>
                                        </p:tgtEl>
                                        <p:attrNameLst>
                                          <p:attrName>style.visibility</p:attrName>
                                        </p:attrNameLst>
                                      </p:cBhvr>
                                      <p:to>
                                        <p:strVal val="visible"/>
                                      </p:to>
                                    </p:set>
                                    <p:animEffect transition="in" filter="fade">
                                      <p:cBhvr>
                                        <p:cTn id="68" dur="250"/>
                                        <p:tgtEl>
                                          <p:spTgt spid="99"/>
                                        </p:tgtEl>
                                      </p:cBhvr>
                                    </p:animEffect>
                                  </p:childTnLst>
                                </p:cTn>
                              </p:par>
                            </p:childTnLst>
                          </p:cTn>
                        </p:par>
                        <p:par>
                          <p:cTn id="69" fill="hold">
                            <p:stCondLst>
                              <p:cond delay="2000"/>
                            </p:stCondLst>
                            <p:childTnLst>
                              <p:par>
                                <p:cTn id="70" presetID="2" presetClass="entr" presetSubtype="1" decel="100000" fill="hold" grpId="0" nodeType="after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0-#ppt_h/2"/>
                                          </p:val>
                                        </p:tav>
                                        <p:tav tm="100000">
                                          <p:val>
                                            <p:strVal val="#ppt_y"/>
                                          </p:val>
                                        </p:tav>
                                      </p:tavLst>
                                    </p:anim>
                                  </p:childTnLst>
                                </p:cTn>
                              </p:par>
                              <p:par>
                                <p:cTn id="74" presetID="10" presetClass="entr" presetSubtype="0" fill="hold" grpId="0" nodeType="withEffect">
                                  <p:stCondLst>
                                    <p:cond delay="25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250"/>
                                        <p:tgtEl>
                                          <p:spTgt spid="45"/>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250"/>
                                        <p:tgtEl>
                                          <p:spTgt spid="60"/>
                                        </p:tgtEl>
                                      </p:cBhvr>
                                    </p:animEffect>
                                  </p:childTnLst>
                                </p:cTn>
                              </p:par>
                              <p:par>
                                <p:cTn id="80" presetID="22" presetClass="entr" presetSubtype="1" fill="hold" nodeType="withEffect">
                                  <p:stCondLst>
                                    <p:cond delay="500"/>
                                  </p:stCondLst>
                                  <p:childTnLst>
                                    <p:set>
                                      <p:cBhvr>
                                        <p:cTn id="81" dur="1" fill="hold">
                                          <p:stCondLst>
                                            <p:cond delay="0"/>
                                          </p:stCondLst>
                                        </p:cTn>
                                        <p:tgtEl>
                                          <p:spTgt spid="32"/>
                                        </p:tgtEl>
                                        <p:attrNameLst>
                                          <p:attrName>style.visibility</p:attrName>
                                        </p:attrNameLst>
                                      </p:cBhvr>
                                      <p:to>
                                        <p:strVal val="visible"/>
                                      </p:to>
                                    </p:set>
                                    <p:animEffect transition="in" filter="wipe(up)">
                                      <p:cBhvr>
                                        <p:cTn id="82" dur="500"/>
                                        <p:tgtEl>
                                          <p:spTgt spid="32"/>
                                        </p:tgtEl>
                                      </p:cBhvr>
                                    </p:animEffect>
                                  </p:childTnLst>
                                </p:cTn>
                              </p:par>
                              <p:par>
                                <p:cTn id="83" presetID="2" presetClass="entr" presetSubtype="8" decel="100000" fill="hold" nodeType="withEffect">
                                  <p:stCondLst>
                                    <p:cond delay="25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750" fill="hold"/>
                                        <p:tgtEl>
                                          <p:spTgt spid="33"/>
                                        </p:tgtEl>
                                        <p:attrNameLst>
                                          <p:attrName>ppt_x</p:attrName>
                                        </p:attrNameLst>
                                      </p:cBhvr>
                                      <p:tavLst>
                                        <p:tav tm="0">
                                          <p:val>
                                            <p:strVal val="0-#ppt_w/2"/>
                                          </p:val>
                                        </p:tav>
                                        <p:tav tm="100000">
                                          <p:val>
                                            <p:strVal val="#ppt_x"/>
                                          </p:val>
                                        </p:tav>
                                      </p:tavLst>
                                    </p:anim>
                                    <p:anim calcmode="lin" valueType="num">
                                      <p:cBhvr additive="base">
                                        <p:cTn id="86" dur="750" fill="hold"/>
                                        <p:tgtEl>
                                          <p:spTgt spid="33"/>
                                        </p:tgtEl>
                                        <p:attrNameLst>
                                          <p:attrName>ppt_y</p:attrName>
                                        </p:attrNameLst>
                                      </p:cBhvr>
                                      <p:tavLst>
                                        <p:tav tm="0">
                                          <p:val>
                                            <p:strVal val="#ppt_y"/>
                                          </p:val>
                                        </p:tav>
                                        <p:tav tm="100000">
                                          <p:val>
                                            <p:strVal val="#ppt_y"/>
                                          </p:val>
                                        </p:tav>
                                      </p:tavLst>
                                    </p:anim>
                                  </p:childTnLst>
                                </p:cTn>
                              </p:par>
                              <p:par>
                                <p:cTn id="87" presetID="2" presetClass="entr" presetSubtype="8" decel="100000" fill="hold" nodeType="withEffect">
                                  <p:stCondLst>
                                    <p:cond delay="25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750" fill="hold"/>
                                        <p:tgtEl>
                                          <p:spTgt spid="37"/>
                                        </p:tgtEl>
                                        <p:attrNameLst>
                                          <p:attrName>ppt_x</p:attrName>
                                        </p:attrNameLst>
                                      </p:cBhvr>
                                      <p:tavLst>
                                        <p:tav tm="0">
                                          <p:val>
                                            <p:strVal val="0-#ppt_w/2"/>
                                          </p:val>
                                        </p:tav>
                                        <p:tav tm="100000">
                                          <p:val>
                                            <p:strVal val="#ppt_x"/>
                                          </p:val>
                                        </p:tav>
                                      </p:tavLst>
                                    </p:anim>
                                    <p:anim calcmode="lin" valueType="num">
                                      <p:cBhvr additive="base">
                                        <p:cTn id="90" dur="750" fill="hold"/>
                                        <p:tgtEl>
                                          <p:spTgt spid="37"/>
                                        </p:tgtEl>
                                        <p:attrNameLst>
                                          <p:attrName>ppt_y</p:attrName>
                                        </p:attrNameLst>
                                      </p:cBhvr>
                                      <p:tavLst>
                                        <p:tav tm="0">
                                          <p:val>
                                            <p:strVal val="#ppt_y"/>
                                          </p:val>
                                        </p:tav>
                                        <p:tav tm="100000">
                                          <p:val>
                                            <p:strVal val="#ppt_y"/>
                                          </p:val>
                                        </p:tav>
                                      </p:tavLst>
                                    </p:anim>
                                  </p:childTnLst>
                                </p:cTn>
                              </p:par>
                              <p:par>
                                <p:cTn id="91" presetID="2" presetClass="entr" presetSubtype="8" decel="100000" fill="hold" nodeType="withEffect">
                                  <p:stCondLst>
                                    <p:cond delay="250"/>
                                  </p:stCondLst>
                                  <p:childTnLst>
                                    <p:set>
                                      <p:cBhvr>
                                        <p:cTn id="92" dur="1" fill="hold">
                                          <p:stCondLst>
                                            <p:cond delay="0"/>
                                          </p:stCondLst>
                                        </p:cTn>
                                        <p:tgtEl>
                                          <p:spTgt spid="41"/>
                                        </p:tgtEl>
                                        <p:attrNameLst>
                                          <p:attrName>style.visibility</p:attrName>
                                        </p:attrNameLst>
                                      </p:cBhvr>
                                      <p:to>
                                        <p:strVal val="visible"/>
                                      </p:to>
                                    </p:set>
                                    <p:anim calcmode="lin" valueType="num">
                                      <p:cBhvr additive="base">
                                        <p:cTn id="93" dur="750" fill="hold"/>
                                        <p:tgtEl>
                                          <p:spTgt spid="41"/>
                                        </p:tgtEl>
                                        <p:attrNameLst>
                                          <p:attrName>ppt_x</p:attrName>
                                        </p:attrNameLst>
                                      </p:cBhvr>
                                      <p:tavLst>
                                        <p:tav tm="0">
                                          <p:val>
                                            <p:strVal val="0-#ppt_w/2"/>
                                          </p:val>
                                        </p:tav>
                                        <p:tav tm="100000">
                                          <p:val>
                                            <p:strVal val="#ppt_x"/>
                                          </p:val>
                                        </p:tav>
                                      </p:tavLst>
                                    </p:anim>
                                    <p:anim calcmode="lin" valueType="num">
                                      <p:cBhvr additive="base">
                                        <p:cTn id="94" dur="750" fill="hold"/>
                                        <p:tgtEl>
                                          <p:spTgt spid="41"/>
                                        </p:tgtEl>
                                        <p:attrNameLst>
                                          <p:attrName>ppt_y</p:attrName>
                                        </p:attrNameLst>
                                      </p:cBhvr>
                                      <p:tavLst>
                                        <p:tav tm="0">
                                          <p:val>
                                            <p:strVal val="#ppt_y"/>
                                          </p:val>
                                        </p:tav>
                                        <p:tav tm="100000">
                                          <p:val>
                                            <p:strVal val="#ppt_y"/>
                                          </p:val>
                                        </p:tav>
                                      </p:tavLst>
                                    </p:anim>
                                  </p:childTnLst>
                                </p:cTn>
                              </p:par>
                            </p:childTnLst>
                          </p:cTn>
                        </p:par>
                        <p:par>
                          <p:cTn id="95" fill="hold">
                            <p:stCondLst>
                              <p:cond delay="3000"/>
                            </p:stCondLst>
                            <p:childTnLst>
                              <p:par>
                                <p:cTn id="96" presetID="2" presetClass="entr" presetSubtype="1" decel="100000" fill="hold" grpId="0" nodeType="afterEffect">
                                  <p:stCondLst>
                                    <p:cond delay="0"/>
                                  </p:stCondLst>
                                  <p:childTnLst>
                                    <p:set>
                                      <p:cBhvr>
                                        <p:cTn id="97" dur="1" fill="hold">
                                          <p:stCondLst>
                                            <p:cond delay="0"/>
                                          </p:stCondLst>
                                        </p:cTn>
                                        <p:tgtEl>
                                          <p:spTgt spid="55"/>
                                        </p:tgtEl>
                                        <p:attrNameLst>
                                          <p:attrName>style.visibility</p:attrName>
                                        </p:attrNameLst>
                                      </p:cBhvr>
                                      <p:to>
                                        <p:strVal val="visible"/>
                                      </p:to>
                                    </p:set>
                                    <p:anim calcmode="lin" valueType="num">
                                      <p:cBhvr additive="base">
                                        <p:cTn id="98" dur="500" fill="hold"/>
                                        <p:tgtEl>
                                          <p:spTgt spid="55"/>
                                        </p:tgtEl>
                                        <p:attrNameLst>
                                          <p:attrName>ppt_x</p:attrName>
                                        </p:attrNameLst>
                                      </p:cBhvr>
                                      <p:tavLst>
                                        <p:tav tm="0">
                                          <p:val>
                                            <p:strVal val="#ppt_x"/>
                                          </p:val>
                                        </p:tav>
                                        <p:tav tm="100000">
                                          <p:val>
                                            <p:strVal val="#ppt_x"/>
                                          </p:val>
                                        </p:tav>
                                      </p:tavLst>
                                    </p:anim>
                                    <p:anim calcmode="lin" valueType="num">
                                      <p:cBhvr additive="base">
                                        <p:cTn id="99" dur="500" fill="hold"/>
                                        <p:tgtEl>
                                          <p:spTgt spid="55"/>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anim calcmode="lin" valueType="num">
                                      <p:cBhvr additive="base">
                                        <p:cTn id="102" dur="500" fill="hold"/>
                                        <p:tgtEl>
                                          <p:spTgt spid="56"/>
                                        </p:tgtEl>
                                        <p:attrNameLst>
                                          <p:attrName>ppt_x</p:attrName>
                                        </p:attrNameLst>
                                      </p:cBhvr>
                                      <p:tavLst>
                                        <p:tav tm="0">
                                          <p:val>
                                            <p:strVal val="#ppt_x"/>
                                          </p:val>
                                        </p:tav>
                                        <p:tav tm="100000">
                                          <p:val>
                                            <p:strVal val="#ppt_x"/>
                                          </p:val>
                                        </p:tav>
                                      </p:tavLst>
                                    </p:anim>
                                    <p:anim calcmode="lin" valueType="num">
                                      <p:cBhvr additive="base">
                                        <p:cTn id="103" dur="500" fill="hold"/>
                                        <p:tgtEl>
                                          <p:spTgt spid="56"/>
                                        </p:tgtEl>
                                        <p:attrNameLst>
                                          <p:attrName>ppt_y</p:attrName>
                                        </p:attrNameLst>
                                      </p:cBhvr>
                                      <p:tavLst>
                                        <p:tav tm="0">
                                          <p:val>
                                            <p:strVal val="0-#ppt_h/2"/>
                                          </p:val>
                                        </p:tav>
                                        <p:tav tm="100000">
                                          <p:val>
                                            <p:strVal val="#ppt_y"/>
                                          </p:val>
                                        </p:tav>
                                      </p:tavLst>
                                    </p:anim>
                                  </p:childTnLst>
                                </p:cTn>
                              </p:par>
                              <p:par>
                                <p:cTn id="104" presetID="2" presetClass="entr" presetSubtype="1" decel="100000" fill="hold" grpId="0" nodeType="withEffect">
                                  <p:stCondLst>
                                    <p:cond delay="0"/>
                                  </p:stCondLst>
                                  <p:childTnLst>
                                    <p:set>
                                      <p:cBhvr>
                                        <p:cTn id="105" dur="1" fill="hold">
                                          <p:stCondLst>
                                            <p:cond delay="0"/>
                                          </p:stCondLst>
                                        </p:cTn>
                                        <p:tgtEl>
                                          <p:spTgt spid="57"/>
                                        </p:tgtEl>
                                        <p:attrNameLst>
                                          <p:attrName>style.visibility</p:attrName>
                                        </p:attrNameLst>
                                      </p:cBhvr>
                                      <p:to>
                                        <p:strVal val="visible"/>
                                      </p:to>
                                    </p:set>
                                    <p:anim calcmode="lin" valueType="num">
                                      <p:cBhvr additive="base">
                                        <p:cTn id="106" dur="500" fill="hold"/>
                                        <p:tgtEl>
                                          <p:spTgt spid="57"/>
                                        </p:tgtEl>
                                        <p:attrNameLst>
                                          <p:attrName>ppt_x</p:attrName>
                                        </p:attrNameLst>
                                      </p:cBhvr>
                                      <p:tavLst>
                                        <p:tav tm="0">
                                          <p:val>
                                            <p:strVal val="#ppt_x"/>
                                          </p:val>
                                        </p:tav>
                                        <p:tav tm="100000">
                                          <p:val>
                                            <p:strVal val="#ppt_x"/>
                                          </p:val>
                                        </p:tav>
                                      </p:tavLst>
                                    </p:anim>
                                    <p:anim calcmode="lin" valueType="num">
                                      <p:cBhvr additive="base">
                                        <p:cTn id="107" dur="500" fill="hold"/>
                                        <p:tgtEl>
                                          <p:spTgt spid="57"/>
                                        </p:tgtEl>
                                        <p:attrNameLst>
                                          <p:attrName>ppt_y</p:attrName>
                                        </p:attrNameLst>
                                      </p:cBhvr>
                                      <p:tavLst>
                                        <p:tav tm="0">
                                          <p:val>
                                            <p:strVal val="0-#ppt_h/2"/>
                                          </p:val>
                                        </p:tav>
                                        <p:tav tm="100000">
                                          <p:val>
                                            <p:strVal val="#ppt_y"/>
                                          </p:val>
                                        </p:tav>
                                      </p:tavLst>
                                    </p:anim>
                                  </p:childTnLst>
                                </p:cTn>
                              </p:par>
                              <p:par>
                                <p:cTn id="108" presetID="10" presetClass="entr" presetSubtype="0" fill="hold" nodeType="withEffect">
                                  <p:stCondLst>
                                    <p:cond delay="250"/>
                                  </p:stCondLst>
                                  <p:childTnLst>
                                    <p:set>
                                      <p:cBhvr>
                                        <p:cTn id="109" dur="1" fill="hold">
                                          <p:stCondLst>
                                            <p:cond delay="0"/>
                                          </p:stCondLst>
                                        </p:cTn>
                                        <p:tgtEl>
                                          <p:spTgt spid="61"/>
                                        </p:tgtEl>
                                        <p:attrNameLst>
                                          <p:attrName>style.visibility</p:attrName>
                                        </p:attrNameLst>
                                      </p:cBhvr>
                                      <p:to>
                                        <p:strVal val="visible"/>
                                      </p:to>
                                    </p:set>
                                    <p:animEffect transition="in" filter="fade">
                                      <p:cBhvr>
                                        <p:cTn id="110" dur="250"/>
                                        <p:tgtEl>
                                          <p:spTgt spid="61"/>
                                        </p:tgtEl>
                                      </p:cBhvr>
                                    </p:animEffect>
                                  </p:childTnLst>
                                </p:cTn>
                              </p:par>
                              <p:par>
                                <p:cTn id="111" presetID="2" presetClass="entr" presetSubtype="8" decel="100000" fill="hold" nodeType="withEffect">
                                  <p:stCondLst>
                                    <p:cond delay="25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1000" fill="hold"/>
                                        <p:tgtEl>
                                          <p:spTgt spid="22"/>
                                        </p:tgtEl>
                                        <p:attrNameLst>
                                          <p:attrName>ppt_x</p:attrName>
                                        </p:attrNameLst>
                                      </p:cBhvr>
                                      <p:tavLst>
                                        <p:tav tm="0">
                                          <p:val>
                                            <p:strVal val="0-#ppt_w/2"/>
                                          </p:val>
                                        </p:tav>
                                        <p:tav tm="100000">
                                          <p:val>
                                            <p:strVal val="#ppt_x"/>
                                          </p:val>
                                        </p:tav>
                                      </p:tavLst>
                                    </p:anim>
                                    <p:anim calcmode="lin" valueType="num">
                                      <p:cBhvr additive="base">
                                        <p:cTn id="114" dur="1000" fill="hold"/>
                                        <p:tgtEl>
                                          <p:spTgt spid="22"/>
                                        </p:tgtEl>
                                        <p:attrNameLst>
                                          <p:attrName>ppt_y</p:attrName>
                                        </p:attrNameLst>
                                      </p:cBhvr>
                                      <p:tavLst>
                                        <p:tav tm="0">
                                          <p:val>
                                            <p:strVal val="#ppt_y"/>
                                          </p:val>
                                        </p:tav>
                                        <p:tav tm="100000">
                                          <p:val>
                                            <p:strVal val="#ppt_y"/>
                                          </p:val>
                                        </p:tav>
                                      </p:tavLst>
                                    </p:anim>
                                  </p:childTnLst>
                                </p:cTn>
                              </p:par>
                              <p:par>
                                <p:cTn id="115" presetID="2" presetClass="entr" presetSubtype="8" decel="100000" fill="hold" nodeType="withEffect">
                                  <p:stCondLst>
                                    <p:cond delay="250"/>
                                  </p:stCondLst>
                                  <p:childTnLst>
                                    <p:set>
                                      <p:cBhvr>
                                        <p:cTn id="116" dur="1" fill="hold">
                                          <p:stCondLst>
                                            <p:cond delay="0"/>
                                          </p:stCondLst>
                                        </p:cTn>
                                        <p:tgtEl>
                                          <p:spTgt spid="25"/>
                                        </p:tgtEl>
                                        <p:attrNameLst>
                                          <p:attrName>style.visibility</p:attrName>
                                        </p:attrNameLst>
                                      </p:cBhvr>
                                      <p:to>
                                        <p:strVal val="visible"/>
                                      </p:to>
                                    </p:set>
                                    <p:anim calcmode="lin" valueType="num">
                                      <p:cBhvr additive="base">
                                        <p:cTn id="117" dur="1000" fill="hold"/>
                                        <p:tgtEl>
                                          <p:spTgt spid="25"/>
                                        </p:tgtEl>
                                        <p:attrNameLst>
                                          <p:attrName>ppt_x</p:attrName>
                                        </p:attrNameLst>
                                      </p:cBhvr>
                                      <p:tavLst>
                                        <p:tav tm="0">
                                          <p:val>
                                            <p:strVal val="0-#ppt_w/2"/>
                                          </p:val>
                                        </p:tav>
                                        <p:tav tm="100000">
                                          <p:val>
                                            <p:strVal val="#ppt_x"/>
                                          </p:val>
                                        </p:tav>
                                      </p:tavLst>
                                    </p:anim>
                                    <p:anim calcmode="lin" valueType="num">
                                      <p:cBhvr additive="base">
                                        <p:cTn id="118" dur="1000" fill="hold"/>
                                        <p:tgtEl>
                                          <p:spTgt spid="25"/>
                                        </p:tgtEl>
                                        <p:attrNameLst>
                                          <p:attrName>ppt_y</p:attrName>
                                        </p:attrNameLst>
                                      </p:cBhvr>
                                      <p:tavLst>
                                        <p:tav tm="0">
                                          <p:val>
                                            <p:strVal val="#ppt_y"/>
                                          </p:val>
                                        </p:tav>
                                        <p:tav tm="100000">
                                          <p:val>
                                            <p:strVal val="#ppt_y"/>
                                          </p:val>
                                        </p:tav>
                                      </p:tavLst>
                                    </p:anim>
                                  </p:childTnLst>
                                </p:cTn>
                              </p:par>
                              <p:par>
                                <p:cTn id="119" presetID="2" presetClass="entr" presetSubtype="8" decel="100000" fill="hold" nodeType="withEffect">
                                  <p:stCondLst>
                                    <p:cond delay="250"/>
                                  </p:stCondLst>
                                  <p:childTnLst>
                                    <p:set>
                                      <p:cBhvr>
                                        <p:cTn id="120" dur="1" fill="hold">
                                          <p:stCondLst>
                                            <p:cond delay="0"/>
                                          </p:stCondLst>
                                        </p:cTn>
                                        <p:tgtEl>
                                          <p:spTgt spid="28"/>
                                        </p:tgtEl>
                                        <p:attrNameLst>
                                          <p:attrName>style.visibility</p:attrName>
                                        </p:attrNameLst>
                                      </p:cBhvr>
                                      <p:to>
                                        <p:strVal val="visible"/>
                                      </p:to>
                                    </p:set>
                                    <p:anim calcmode="lin" valueType="num">
                                      <p:cBhvr additive="base">
                                        <p:cTn id="121" dur="1000" fill="hold"/>
                                        <p:tgtEl>
                                          <p:spTgt spid="28"/>
                                        </p:tgtEl>
                                        <p:attrNameLst>
                                          <p:attrName>ppt_x</p:attrName>
                                        </p:attrNameLst>
                                      </p:cBhvr>
                                      <p:tavLst>
                                        <p:tav tm="0">
                                          <p:val>
                                            <p:strVal val="0-#ppt_w/2"/>
                                          </p:val>
                                        </p:tav>
                                        <p:tav tm="100000">
                                          <p:val>
                                            <p:strVal val="#ppt_x"/>
                                          </p:val>
                                        </p:tav>
                                      </p:tavLst>
                                    </p:anim>
                                    <p:anim calcmode="lin" valueType="num">
                                      <p:cBhvr additive="base">
                                        <p:cTn id="122" dur="1000" fill="hold"/>
                                        <p:tgtEl>
                                          <p:spTgt spid="28"/>
                                        </p:tgtEl>
                                        <p:attrNameLst>
                                          <p:attrName>ppt_y</p:attrName>
                                        </p:attrNameLst>
                                      </p:cBhvr>
                                      <p:tavLst>
                                        <p:tav tm="0">
                                          <p:val>
                                            <p:strVal val="#ppt_y"/>
                                          </p:val>
                                        </p:tav>
                                        <p:tav tm="100000">
                                          <p:val>
                                            <p:strVal val="#ppt_y"/>
                                          </p:val>
                                        </p:tav>
                                      </p:tavLst>
                                    </p:anim>
                                  </p:childTnLst>
                                </p:cTn>
                              </p:par>
                              <p:par>
                                <p:cTn id="123" presetID="22" presetClass="entr" presetSubtype="1" fill="hold" nodeType="withEffect">
                                  <p:stCondLst>
                                    <p:cond delay="50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500"/>
                                        <p:tgtEl>
                                          <p:spTgt spid="21"/>
                                        </p:tgtEl>
                                      </p:cBhvr>
                                    </p:animEffect>
                                  </p:childTnLst>
                                </p:cTn>
                              </p:par>
                              <p:par>
                                <p:cTn id="126" presetID="22" presetClass="entr" presetSubtype="1" fill="hold" nodeType="withEffect">
                                  <p:stCondLst>
                                    <p:cond delay="500"/>
                                  </p:stCondLst>
                                  <p:childTnLst>
                                    <p:set>
                                      <p:cBhvr>
                                        <p:cTn id="127" dur="1" fill="hold">
                                          <p:stCondLst>
                                            <p:cond delay="0"/>
                                          </p:stCondLst>
                                        </p:cTn>
                                        <p:tgtEl>
                                          <p:spTgt spid="20"/>
                                        </p:tgtEl>
                                        <p:attrNameLst>
                                          <p:attrName>style.visibility</p:attrName>
                                        </p:attrNameLst>
                                      </p:cBhvr>
                                      <p:to>
                                        <p:strVal val="visible"/>
                                      </p:to>
                                    </p:set>
                                    <p:animEffect transition="in" filter="wipe(up)">
                                      <p:cBhvr>
                                        <p:cTn id="128" dur="500"/>
                                        <p:tgtEl>
                                          <p:spTgt spid="20"/>
                                        </p:tgtEl>
                                      </p:cBhvr>
                                    </p:animEffect>
                                  </p:childTnLst>
                                </p:cTn>
                              </p:par>
                              <p:par>
                                <p:cTn id="129" presetID="22" presetClass="entr" presetSubtype="1" fill="hold" nodeType="withEffect">
                                  <p:stCondLst>
                                    <p:cond delay="500"/>
                                  </p:stCondLst>
                                  <p:childTnLst>
                                    <p:set>
                                      <p:cBhvr>
                                        <p:cTn id="130" dur="1" fill="hold">
                                          <p:stCondLst>
                                            <p:cond delay="0"/>
                                          </p:stCondLst>
                                        </p:cTn>
                                        <p:tgtEl>
                                          <p:spTgt spid="19"/>
                                        </p:tgtEl>
                                        <p:attrNameLst>
                                          <p:attrName>style.visibility</p:attrName>
                                        </p:attrNameLst>
                                      </p:cBhvr>
                                      <p:to>
                                        <p:strVal val="visible"/>
                                      </p:to>
                                    </p:set>
                                    <p:animEffect transition="in" filter="wipe(up)">
                                      <p:cBhvr>
                                        <p:cTn id="131" dur="500"/>
                                        <p:tgtEl>
                                          <p:spTgt spid="19"/>
                                        </p:tgtEl>
                                      </p:cBhvr>
                                    </p:animEffect>
                                  </p:childTnLst>
                                </p:cTn>
                              </p:par>
                              <p:par>
                                <p:cTn id="132" presetID="10" presetClass="entr" presetSubtype="0" fill="hold" nodeType="withEffect">
                                  <p:stCondLst>
                                    <p:cond delay="750"/>
                                  </p:stCondLst>
                                  <p:childTnLst>
                                    <p:set>
                                      <p:cBhvr>
                                        <p:cTn id="133" dur="1" fill="hold">
                                          <p:stCondLst>
                                            <p:cond delay="0"/>
                                          </p:stCondLst>
                                        </p:cTn>
                                        <p:tgtEl>
                                          <p:spTgt spid="88"/>
                                        </p:tgtEl>
                                        <p:attrNameLst>
                                          <p:attrName>style.visibility</p:attrName>
                                        </p:attrNameLst>
                                      </p:cBhvr>
                                      <p:to>
                                        <p:strVal val="visible"/>
                                      </p:to>
                                    </p:set>
                                    <p:animEffect transition="in" filter="fade">
                                      <p:cBhvr>
                                        <p:cTn id="134" dur="500"/>
                                        <p:tgtEl>
                                          <p:spTgt spid="88"/>
                                        </p:tgtEl>
                                      </p:cBhvr>
                                    </p:animEffect>
                                  </p:childTnLst>
                                </p:cTn>
                              </p:par>
                              <p:par>
                                <p:cTn id="135" presetID="10" presetClass="entr" presetSubtype="0" fill="hold" nodeType="withEffect">
                                  <p:stCondLst>
                                    <p:cond delay="750"/>
                                  </p:stCondLst>
                                  <p:childTnLst>
                                    <p:set>
                                      <p:cBhvr>
                                        <p:cTn id="136" dur="1" fill="hold">
                                          <p:stCondLst>
                                            <p:cond delay="0"/>
                                          </p:stCondLst>
                                        </p:cTn>
                                        <p:tgtEl>
                                          <p:spTgt spid="91"/>
                                        </p:tgtEl>
                                        <p:attrNameLst>
                                          <p:attrName>style.visibility</p:attrName>
                                        </p:attrNameLst>
                                      </p:cBhvr>
                                      <p:to>
                                        <p:strVal val="visible"/>
                                      </p:to>
                                    </p:set>
                                    <p:animEffect transition="in" filter="fade">
                                      <p:cBhvr>
                                        <p:cTn id="137" dur="500"/>
                                        <p:tgtEl>
                                          <p:spTgt spid="91"/>
                                        </p:tgtEl>
                                      </p:cBhvr>
                                    </p:animEffect>
                                  </p:childTnLst>
                                </p:cTn>
                              </p:par>
                              <p:par>
                                <p:cTn id="138" presetID="1" presetClass="entr" presetSubtype="0" fill="hold" nodeType="withEffect">
                                  <p:stCondLst>
                                    <p:cond delay="1000"/>
                                  </p:stCondLst>
                                  <p:childTnLst>
                                    <p:set>
                                      <p:cBhvr>
                                        <p:cTn id="139" dur="1" fill="hold">
                                          <p:stCondLst>
                                            <p:cond delay="0"/>
                                          </p:stCondLst>
                                        </p:cTn>
                                        <p:tgtEl>
                                          <p:spTgt spid="178"/>
                                        </p:tgtEl>
                                        <p:attrNameLst>
                                          <p:attrName>style.visibility</p:attrName>
                                        </p:attrNameLst>
                                      </p:cBhvr>
                                      <p:to>
                                        <p:strVal val="visible"/>
                                      </p:to>
                                    </p:set>
                                  </p:childTnLst>
                                </p:cTn>
                              </p:par>
                              <p:par>
                                <p:cTn id="140" presetID="10" presetClass="entr" presetSubtype="0" fill="hold" grpId="0" nodeType="withEffect">
                                  <p:stCondLst>
                                    <p:cond delay="750"/>
                                  </p:stCondLst>
                                  <p:childTnLst>
                                    <p:set>
                                      <p:cBhvr>
                                        <p:cTn id="141" dur="1" fill="hold">
                                          <p:stCondLst>
                                            <p:cond delay="0"/>
                                          </p:stCondLst>
                                        </p:cTn>
                                        <p:tgtEl>
                                          <p:spTgt spid="98"/>
                                        </p:tgtEl>
                                        <p:attrNameLst>
                                          <p:attrName>style.visibility</p:attrName>
                                        </p:attrNameLst>
                                      </p:cBhvr>
                                      <p:to>
                                        <p:strVal val="visible"/>
                                      </p:to>
                                    </p:set>
                                    <p:animEffect transition="in" filter="fade">
                                      <p:cBhvr>
                                        <p:cTn id="142" dur="250"/>
                                        <p:tgtEl>
                                          <p:spTgt spid="98"/>
                                        </p:tgtEl>
                                      </p:cBhvr>
                                    </p:animEffect>
                                  </p:childTnLst>
                                </p:cTn>
                              </p:par>
                              <p:par>
                                <p:cTn id="143" presetID="2" presetClass="entr" presetSubtype="8" decel="100000" fill="hold" grpId="0" nodeType="withEffect">
                                  <p:stCondLst>
                                    <p:cond delay="1000"/>
                                  </p:stCondLst>
                                  <p:childTnLst>
                                    <p:set>
                                      <p:cBhvr>
                                        <p:cTn id="144" dur="1" fill="hold">
                                          <p:stCondLst>
                                            <p:cond delay="0"/>
                                          </p:stCondLst>
                                        </p:cTn>
                                        <p:tgtEl>
                                          <p:spTgt spid="160"/>
                                        </p:tgtEl>
                                        <p:attrNameLst>
                                          <p:attrName>style.visibility</p:attrName>
                                        </p:attrNameLst>
                                      </p:cBhvr>
                                      <p:to>
                                        <p:strVal val="visible"/>
                                      </p:to>
                                    </p:set>
                                    <p:anim calcmode="lin" valueType="num">
                                      <p:cBhvr additive="base">
                                        <p:cTn id="145" dur="1000" fill="hold"/>
                                        <p:tgtEl>
                                          <p:spTgt spid="160"/>
                                        </p:tgtEl>
                                        <p:attrNameLst>
                                          <p:attrName>ppt_x</p:attrName>
                                        </p:attrNameLst>
                                      </p:cBhvr>
                                      <p:tavLst>
                                        <p:tav tm="0">
                                          <p:val>
                                            <p:strVal val="0-#ppt_w/2"/>
                                          </p:val>
                                        </p:tav>
                                        <p:tav tm="100000">
                                          <p:val>
                                            <p:strVal val="#ppt_x"/>
                                          </p:val>
                                        </p:tav>
                                      </p:tavLst>
                                    </p:anim>
                                    <p:anim calcmode="lin" valueType="num">
                                      <p:cBhvr additive="base">
                                        <p:cTn id="146" dur="1000" fill="hold"/>
                                        <p:tgtEl>
                                          <p:spTgt spid="160"/>
                                        </p:tgtEl>
                                        <p:attrNameLst>
                                          <p:attrName>ppt_y</p:attrName>
                                        </p:attrNameLst>
                                      </p:cBhvr>
                                      <p:tavLst>
                                        <p:tav tm="0">
                                          <p:val>
                                            <p:strVal val="#ppt_y"/>
                                          </p:val>
                                        </p:tav>
                                        <p:tav tm="100000">
                                          <p:val>
                                            <p:strVal val="#ppt_y"/>
                                          </p:val>
                                        </p:tav>
                                      </p:tavLst>
                                    </p:anim>
                                  </p:childTnLst>
                                </p:cTn>
                              </p:par>
                              <p:par>
                                <p:cTn id="147" presetID="2" presetClass="entr" presetSubtype="8" decel="100000" fill="hold" nodeType="withEffect">
                                  <p:stCondLst>
                                    <p:cond delay="1000"/>
                                  </p:stCondLst>
                                  <p:childTnLst>
                                    <p:set>
                                      <p:cBhvr>
                                        <p:cTn id="148" dur="1" fill="hold">
                                          <p:stCondLst>
                                            <p:cond delay="0"/>
                                          </p:stCondLst>
                                        </p:cTn>
                                        <p:tgtEl>
                                          <p:spTgt spid="162"/>
                                        </p:tgtEl>
                                        <p:attrNameLst>
                                          <p:attrName>style.visibility</p:attrName>
                                        </p:attrNameLst>
                                      </p:cBhvr>
                                      <p:to>
                                        <p:strVal val="visible"/>
                                      </p:to>
                                    </p:set>
                                    <p:anim calcmode="lin" valueType="num">
                                      <p:cBhvr additive="base">
                                        <p:cTn id="149" dur="1000" fill="hold"/>
                                        <p:tgtEl>
                                          <p:spTgt spid="162"/>
                                        </p:tgtEl>
                                        <p:attrNameLst>
                                          <p:attrName>ppt_x</p:attrName>
                                        </p:attrNameLst>
                                      </p:cBhvr>
                                      <p:tavLst>
                                        <p:tav tm="0">
                                          <p:val>
                                            <p:strVal val="0-#ppt_w/2"/>
                                          </p:val>
                                        </p:tav>
                                        <p:tav tm="100000">
                                          <p:val>
                                            <p:strVal val="#ppt_x"/>
                                          </p:val>
                                        </p:tav>
                                      </p:tavLst>
                                    </p:anim>
                                    <p:anim calcmode="lin" valueType="num">
                                      <p:cBhvr additive="base">
                                        <p:cTn id="150" dur="1000" fill="hold"/>
                                        <p:tgtEl>
                                          <p:spTgt spid="162"/>
                                        </p:tgtEl>
                                        <p:attrNameLst>
                                          <p:attrName>ppt_y</p:attrName>
                                        </p:attrNameLst>
                                      </p:cBhvr>
                                      <p:tavLst>
                                        <p:tav tm="0">
                                          <p:val>
                                            <p:strVal val="#ppt_y"/>
                                          </p:val>
                                        </p:tav>
                                        <p:tav tm="100000">
                                          <p:val>
                                            <p:strVal val="#ppt_y"/>
                                          </p:val>
                                        </p:tav>
                                      </p:tavLst>
                                    </p:anim>
                                  </p:childTnLst>
                                </p:cTn>
                              </p:par>
                              <p:par>
                                <p:cTn id="151" presetID="2" presetClass="entr" presetSubtype="8" decel="100000" fill="hold" nodeType="withEffect">
                                  <p:stCondLst>
                                    <p:cond delay="1000"/>
                                  </p:stCondLst>
                                  <p:childTnLst>
                                    <p:set>
                                      <p:cBhvr>
                                        <p:cTn id="152" dur="1" fill="hold">
                                          <p:stCondLst>
                                            <p:cond delay="0"/>
                                          </p:stCondLst>
                                        </p:cTn>
                                        <p:tgtEl>
                                          <p:spTgt spid="165"/>
                                        </p:tgtEl>
                                        <p:attrNameLst>
                                          <p:attrName>style.visibility</p:attrName>
                                        </p:attrNameLst>
                                      </p:cBhvr>
                                      <p:to>
                                        <p:strVal val="visible"/>
                                      </p:to>
                                    </p:set>
                                    <p:anim calcmode="lin" valueType="num">
                                      <p:cBhvr additive="base">
                                        <p:cTn id="153" dur="1000" fill="hold"/>
                                        <p:tgtEl>
                                          <p:spTgt spid="165"/>
                                        </p:tgtEl>
                                        <p:attrNameLst>
                                          <p:attrName>ppt_x</p:attrName>
                                        </p:attrNameLst>
                                      </p:cBhvr>
                                      <p:tavLst>
                                        <p:tav tm="0">
                                          <p:val>
                                            <p:strVal val="0-#ppt_w/2"/>
                                          </p:val>
                                        </p:tav>
                                        <p:tav tm="100000">
                                          <p:val>
                                            <p:strVal val="#ppt_x"/>
                                          </p:val>
                                        </p:tav>
                                      </p:tavLst>
                                    </p:anim>
                                    <p:anim calcmode="lin" valueType="num">
                                      <p:cBhvr additive="base">
                                        <p:cTn id="154" dur="1000" fill="hold"/>
                                        <p:tgtEl>
                                          <p:spTgt spid="165"/>
                                        </p:tgtEl>
                                        <p:attrNameLst>
                                          <p:attrName>ppt_y</p:attrName>
                                        </p:attrNameLst>
                                      </p:cBhvr>
                                      <p:tavLst>
                                        <p:tav tm="0">
                                          <p:val>
                                            <p:strVal val="#ppt_y"/>
                                          </p:val>
                                        </p:tav>
                                        <p:tav tm="100000">
                                          <p:val>
                                            <p:strVal val="#ppt_y"/>
                                          </p:val>
                                        </p:tav>
                                      </p:tavLst>
                                    </p:anim>
                                  </p:childTnLst>
                                </p:cTn>
                              </p:par>
                              <p:par>
                                <p:cTn id="155" presetID="2" presetClass="entr" presetSubtype="8" decel="100000" fill="hold" grpId="0" nodeType="withEffect">
                                  <p:stCondLst>
                                    <p:cond delay="1000"/>
                                  </p:stCondLst>
                                  <p:childTnLst>
                                    <p:set>
                                      <p:cBhvr>
                                        <p:cTn id="156" dur="1" fill="hold">
                                          <p:stCondLst>
                                            <p:cond delay="0"/>
                                          </p:stCondLst>
                                        </p:cTn>
                                        <p:tgtEl>
                                          <p:spTgt spid="161"/>
                                        </p:tgtEl>
                                        <p:attrNameLst>
                                          <p:attrName>style.visibility</p:attrName>
                                        </p:attrNameLst>
                                      </p:cBhvr>
                                      <p:to>
                                        <p:strVal val="visible"/>
                                      </p:to>
                                    </p:set>
                                    <p:anim calcmode="lin" valueType="num">
                                      <p:cBhvr additive="base">
                                        <p:cTn id="157" dur="1000" fill="hold"/>
                                        <p:tgtEl>
                                          <p:spTgt spid="161"/>
                                        </p:tgtEl>
                                        <p:attrNameLst>
                                          <p:attrName>ppt_x</p:attrName>
                                        </p:attrNameLst>
                                      </p:cBhvr>
                                      <p:tavLst>
                                        <p:tav tm="0">
                                          <p:val>
                                            <p:strVal val="0-#ppt_w/2"/>
                                          </p:val>
                                        </p:tav>
                                        <p:tav tm="100000">
                                          <p:val>
                                            <p:strVal val="#ppt_x"/>
                                          </p:val>
                                        </p:tav>
                                      </p:tavLst>
                                    </p:anim>
                                    <p:anim calcmode="lin" valueType="num">
                                      <p:cBhvr additive="base">
                                        <p:cTn id="158" dur="1000" fill="hold"/>
                                        <p:tgtEl>
                                          <p:spTgt spid="161"/>
                                        </p:tgtEl>
                                        <p:attrNameLst>
                                          <p:attrName>ppt_y</p:attrName>
                                        </p:attrNameLst>
                                      </p:cBhvr>
                                      <p:tavLst>
                                        <p:tav tm="0">
                                          <p:val>
                                            <p:strVal val="#ppt_y"/>
                                          </p:val>
                                        </p:tav>
                                        <p:tav tm="100000">
                                          <p:val>
                                            <p:strVal val="#ppt_y"/>
                                          </p:val>
                                        </p:tav>
                                      </p:tavLst>
                                    </p:anim>
                                  </p:childTnLst>
                                </p:cTn>
                              </p:par>
                              <p:par>
                                <p:cTn id="159" presetID="2" presetClass="entr" presetSubtype="8" decel="100000" fill="hold" nodeType="withEffect">
                                  <p:stCondLst>
                                    <p:cond delay="1000"/>
                                  </p:stCondLst>
                                  <p:childTnLst>
                                    <p:set>
                                      <p:cBhvr>
                                        <p:cTn id="160" dur="1" fill="hold">
                                          <p:stCondLst>
                                            <p:cond delay="0"/>
                                          </p:stCondLst>
                                        </p:cTn>
                                        <p:tgtEl>
                                          <p:spTgt spid="173"/>
                                        </p:tgtEl>
                                        <p:attrNameLst>
                                          <p:attrName>style.visibility</p:attrName>
                                        </p:attrNameLst>
                                      </p:cBhvr>
                                      <p:to>
                                        <p:strVal val="visible"/>
                                      </p:to>
                                    </p:set>
                                    <p:anim calcmode="lin" valueType="num">
                                      <p:cBhvr additive="base">
                                        <p:cTn id="161" dur="1000" fill="hold"/>
                                        <p:tgtEl>
                                          <p:spTgt spid="173"/>
                                        </p:tgtEl>
                                        <p:attrNameLst>
                                          <p:attrName>ppt_x</p:attrName>
                                        </p:attrNameLst>
                                      </p:cBhvr>
                                      <p:tavLst>
                                        <p:tav tm="0">
                                          <p:val>
                                            <p:strVal val="0-#ppt_w/2"/>
                                          </p:val>
                                        </p:tav>
                                        <p:tav tm="100000">
                                          <p:val>
                                            <p:strVal val="#ppt_x"/>
                                          </p:val>
                                        </p:tav>
                                      </p:tavLst>
                                    </p:anim>
                                    <p:anim calcmode="lin" valueType="num">
                                      <p:cBhvr additive="base">
                                        <p:cTn id="162" dur="1000" fill="hold"/>
                                        <p:tgtEl>
                                          <p:spTgt spid="173"/>
                                        </p:tgtEl>
                                        <p:attrNameLst>
                                          <p:attrName>ppt_y</p:attrName>
                                        </p:attrNameLst>
                                      </p:cBhvr>
                                      <p:tavLst>
                                        <p:tav tm="0">
                                          <p:val>
                                            <p:strVal val="#ppt_y"/>
                                          </p:val>
                                        </p:tav>
                                        <p:tav tm="100000">
                                          <p:val>
                                            <p:strVal val="#ppt_y"/>
                                          </p:val>
                                        </p:tav>
                                      </p:tavLst>
                                    </p:anim>
                                  </p:childTnLst>
                                </p:cTn>
                              </p:par>
                              <p:par>
                                <p:cTn id="163" presetID="2" presetClass="entr" presetSubtype="8" decel="100000" fill="hold" nodeType="withEffect">
                                  <p:stCondLst>
                                    <p:cond delay="1000"/>
                                  </p:stCondLst>
                                  <p:childTnLst>
                                    <p:set>
                                      <p:cBhvr>
                                        <p:cTn id="164" dur="1" fill="hold">
                                          <p:stCondLst>
                                            <p:cond delay="0"/>
                                          </p:stCondLst>
                                        </p:cTn>
                                        <p:tgtEl>
                                          <p:spTgt spid="168"/>
                                        </p:tgtEl>
                                        <p:attrNameLst>
                                          <p:attrName>style.visibility</p:attrName>
                                        </p:attrNameLst>
                                      </p:cBhvr>
                                      <p:to>
                                        <p:strVal val="visible"/>
                                      </p:to>
                                    </p:set>
                                    <p:anim calcmode="lin" valueType="num">
                                      <p:cBhvr additive="base">
                                        <p:cTn id="165" dur="1000" fill="hold"/>
                                        <p:tgtEl>
                                          <p:spTgt spid="168"/>
                                        </p:tgtEl>
                                        <p:attrNameLst>
                                          <p:attrName>ppt_x</p:attrName>
                                        </p:attrNameLst>
                                      </p:cBhvr>
                                      <p:tavLst>
                                        <p:tav tm="0">
                                          <p:val>
                                            <p:strVal val="0-#ppt_w/2"/>
                                          </p:val>
                                        </p:tav>
                                        <p:tav tm="100000">
                                          <p:val>
                                            <p:strVal val="#ppt_x"/>
                                          </p:val>
                                        </p:tav>
                                      </p:tavLst>
                                    </p:anim>
                                    <p:anim calcmode="lin" valueType="num">
                                      <p:cBhvr additive="base">
                                        <p:cTn id="166" dur="1000" fill="hold"/>
                                        <p:tgtEl>
                                          <p:spTgt spid="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p:bldP spid="60" grpId="0"/>
      <p:bldP spid="98" grpId="0" animBg="1"/>
      <p:bldP spid="160" grpId="0" animBg="1"/>
      <p:bldP spid="1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E47DCC2D-3881-4106-B131-F8E678FFD674}"/>
              </a:ext>
            </a:extLst>
          </p:cNvPr>
          <p:cNvPicPr>
            <a:picLocks noChangeAspect="1"/>
          </p:cNvPicPr>
          <p:nvPr/>
        </p:nvPicPr>
        <p:blipFill rotWithShape="1">
          <a:blip r:embed="rId2">
            <a:extLst>
              <a:ext uri="{28A0092B-C50C-407E-A947-70E740481C1C}">
                <a14:useLocalDpi xmlns:a14="http://schemas.microsoft.com/office/drawing/2010/main" val="0"/>
              </a:ext>
            </a:extLst>
          </a:blip>
          <a:srcRect l="544" t="1" b="544"/>
          <a:stretch/>
        </p:blipFill>
        <p:spPr>
          <a:xfrm>
            <a:off x="0" y="0"/>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9170269"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New challenges ahead</a:t>
            </a:r>
          </a:p>
        </p:txBody>
      </p:sp>
      <p:sp>
        <p:nvSpPr>
          <p:cNvPr id="22" name="Title 1">
            <a:extLst>
              <a:ext uri="{FF2B5EF4-FFF2-40B4-BE49-F238E27FC236}">
                <a16:creationId xmlns:a16="http://schemas.microsoft.com/office/drawing/2014/main" id="{12FFAF5C-DCF6-4A1B-BE1B-2B56E2CAE7BA}"/>
              </a:ext>
            </a:extLst>
          </p:cNvPr>
          <p:cNvSpPr txBox="1">
            <a:spLocks/>
          </p:cNvSpPr>
          <p:nvPr/>
        </p:nvSpPr>
        <p:spPr>
          <a:xfrm>
            <a:off x="761886" y="1362369"/>
            <a:ext cx="4600848" cy="2637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a:solidFill>
                  <a:schemeClr val="bg1"/>
                </a:solidFill>
                <a:latin typeface="+mn-lt"/>
              </a:rPr>
              <a:t>In these complex, multilayer structures, layers of alternating materials are deposited and then etched to form features. This etching process requires trenches to be dug through alternating layers of these differing materials, therefore the impact of any defects is very high and can result in a short of the device. These trenches then need to be filled and etched to form devices of the type you can see in the pictures.</a:t>
            </a:r>
          </a:p>
        </p:txBody>
      </p:sp>
      <p:pic>
        <p:nvPicPr>
          <p:cNvPr id="5" name="Picture 4" descr="Diagram&#10;&#10;Description automatically generated">
            <a:extLst>
              <a:ext uri="{FF2B5EF4-FFF2-40B4-BE49-F238E27FC236}">
                <a16:creationId xmlns:a16="http://schemas.microsoft.com/office/drawing/2014/main" id="{25C50094-CB38-4FB7-9298-75BEF25E8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786" y="4274855"/>
            <a:ext cx="2997475" cy="2308324"/>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EC93AFFA-D847-4B60-BF71-5BB9F72AB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045" y="565378"/>
            <a:ext cx="3526857" cy="3066831"/>
          </a:xfrm>
          <a:prstGeom prst="rect">
            <a:avLst/>
          </a:prstGeom>
        </p:spPr>
      </p:pic>
      <p:sp>
        <p:nvSpPr>
          <p:cNvPr id="10" name="TextBox 9">
            <a:extLst>
              <a:ext uri="{FF2B5EF4-FFF2-40B4-BE49-F238E27FC236}">
                <a16:creationId xmlns:a16="http://schemas.microsoft.com/office/drawing/2014/main" id="{11C866F2-A267-449E-B6B6-35E7EFAFD4EC}"/>
              </a:ext>
            </a:extLst>
          </p:cNvPr>
          <p:cNvSpPr txBox="1"/>
          <p:nvPr/>
        </p:nvSpPr>
        <p:spPr>
          <a:xfrm>
            <a:off x="6696734" y="4197587"/>
            <a:ext cx="4390355" cy="2308324"/>
          </a:xfrm>
          <a:prstGeom prst="rect">
            <a:avLst/>
          </a:prstGeom>
          <a:noFill/>
        </p:spPr>
        <p:txBody>
          <a:bodyPr wrap="square" rtlCol="0">
            <a:spAutoFit/>
          </a:bodyPr>
          <a:lstStyle/>
          <a:p>
            <a:r>
              <a:rPr lang="en-GB" dirty="0">
                <a:solidFill>
                  <a:schemeClr val="bg1"/>
                </a:solidFill>
              </a:rPr>
              <a:t>The problem is that the typical etch, for example at room temperature, is isotropic, meaning that it etches in all directions – but to dig these sorts of features and trenches you need directional etch. On top of that, due to the depth of these devices, the aspect ratio needs to be very high. So that's the high aspect ratio (HAR).</a:t>
            </a:r>
          </a:p>
        </p:txBody>
      </p:sp>
      <p:grpSp>
        <p:nvGrpSpPr>
          <p:cNvPr id="28" name="Group 27">
            <a:extLst>
              <a:ext uri="{FF2B5EF4-FFF2-40B4-BE49-F238E27FC236}">
                <a16:creationId xmlns:a16="http://schemas.microsoft.com/office/drawing/2014/main" id="{1415E730-7459-4811-BC9C-541D1636CF21}"/>
              </a:ext>
            </a:extLst>
          </p:cNvPr>
          <p:cNvGrpSpPr/>
          <p:nvPr/>
        </p:nvGrpSpPr>
        <p:grpSpPr>
          <a:xfrm>
            <a:off x="5121237" y="3634939"/>
            <a:ext cx="389559" cy="395926"/>
            <a:chOff x="5706441" y="2657039"/>
            <a:chExt cx="389559" cy="395926"/>
          </a:xfrm>
        </p:grpSpPr>
        <p:sp>
          <p:nvSpPr>
            <p:cNvPr id="30" name="Oval 29">
              <a:extLst>
                <a:ext uri="{FF2B5EF4-FFF2-40B4-BE49-F238E27FC236}">
                  <a16:creationId xmlns:a16="http://schemas.microsoft.com/office/drawing/2014/main" id="{9E052B34-187A-4104-8C01-FAA44165F9DD}"/>
                </a:ext>
              </a:extLst>
            </p:cNvPr>
            <p:cNvSpPr/>
            <p:nvPr/>
          </p:nvSpPr>
          <p:spPr>
            <a:xfrm>
              <a:off x="5706441" y="2657039"/>
              <a:ext cx="389559" cy="395926"/>
            </a:xfrm>
            <a:prstGeom prst="ellipse">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8FDD7BCD-9AC5-42D0-99E8-EE04D5892388}"/>
                </a:ext>
              </a:extLst>
            </p:cNvPr>
            <p:cNvCxnSpPr>
              <a:cxnSpLocks/>
            </p:cNvCxnSpPr>
            <p:nvPr/>
          </p:nvCxnSpPr>
          <p:spPr>
            <a:xfrm>
              <a:off x="5900215" y="2739287"/>
              <a:ext cx="0" cy="23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0C2322-E835-4596-AD23-DDE1F01C6CB7}"/>
                </a:ext>
              </a:extLst>
            </p:cNvPr>
            <p:cNvCxnSpPr>
              <a:cxnSpLocks/>
            </p:cNvCxnSpPr>
            <p:nvPr/>
          </p:nvCxnSpPr>
          <p:spPr>
            <a:xfrm flipH="1">
              <a:off x="5778465" y="2859280"/>
              <a:ext cx="2434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A89B57AD-0C2E-446A-B7EA-CDCC040C6094}"/>
              </a:ext>
            </a:extLst>
          </p:cNvPr>
          <p:cNvSpPr txBox="1"/>
          <p:nvPr/>
        </p:nvSpPr>
        <p:spPr>
          <a:xfrm>
            <a:off x="5046533" y="4039422"/>
            <a:ext cx="1440651" cy="553998"/>
          </a:xfrm>
          <a:prstGeom prst="rect">
            <a:avLst/>
          </a:prstGeom>
          <a:noFill/>
        </p:spPr>
        <p:txBody>
          <a:bodyPr wrap="none" rtlCol="0">
            <a:spAutoFit/>
          </a:bodyPr>
          <a:lstStyle/>
          <a:p>
            <a:r>
              <a:rPr lang="en-GB" sz="1500" i="1" dirty="0">
                <a:solidFill>
                  <a:schemeClr val="bg1"/>
                </a:solidFill>
              </a:rPr>
              <a:t>Click here to see</a:t>
            </a:r>
          </a:p>
          <a:p>
            <a:r>
              <a:rPr lang="en-GB" sz="1500" i="1" dirty="0">
                <a:solidFill>
                  <a:schemeClr val="bg1"/>
                </a:solidFill>
              </a:rPr>
              <a:t>the pictures</a:t>
            </a:r>
          </a:p>
        </p:txBody>
      </p:sp>
    </p:spTree>
    <p:extLst>
      <p:ext uri="{BB962C8B-B14F-4D97-AF65-F5344CB8AC3E}">
        <p14:creationId xmlns:p14="http://schemas.microsoft.com/office/powerpoint/2010/main" val="8632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E2E82B7-0F55-4002-924A-DF9A8BCAC3EE}"/>
              </a:ext>
            </a:extLst>
          </p:cNvPr>
          <p:cNvPicPr>
            <a:picLocks noChangeAspect="1"/>
          </p:cNvPicPr>
          <p:nvPr/>
        </p:nvPicPr>
        <p:blipFill rotWithShape="1">
          <a:blip r:embed="rId2">
            <a:extLst>
              <a:ext uri="{28A0092B-C50C-407E-A947-70E740481C1C}">
                <a14:useLocalDpi xmlns:a14="http://schemas.microsoft.com/office/drawing/2010/main" val="0"/>
              </a:ext>
            </a:extLst>
          </a:blip>
          <a:srcRect l="544" t="1" b="544"/>
          <a:stretch/>
        </p:blipFill>
        <p:spPr>
          <a:xfrm>
            <a:off x="0" y="0"/>
            <a:ext cx="12192000" cy="6858000"/>
          </a:xfrm>
          <a:prstGeom prst="rect">
            <a:avLst/>
          </a:prstGeom>
        </p:spPr>
      </p:pic>
      <p:sp>
        <p:nvSpPr>
          <p:cNvPr id="21" name="Subtitle 2">
            <a:extLst>
              <a:ext uri="{FF2B5EF4-FFF2-40B4-BE49-F238E27FC236}">
                <a16:creationId xmlns:a16="http://schemas.microsoft.com/office/drawing/2014/main" id="{E713AFEE-B3D3-4D06-9E26-D9174BD90DCB}"/>
              </a:ext>
            </a:extLst>
          </p:cNvPr>
          <p:cNvSpPr txBox="1">
            <a:spLocks/>
          </p:cNvSpPr>
          <p:nvPr/>
        </p:nvSpPr>
        <p:spPr>
          <a:xfrm>
            <a:off x="813600" y="482400"/>
            <a:ext cx="9170269" cy="644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New challenges ahead</a:t>
            </a:r>
          </a:p>
        </p:txBody>
      </p:sp>
      <p:sp>
        <p:nvSpPr>
          <p:cNvPr id="22" name="Title 1">
            <a:extLst>
              <a:ext uri="{FF2B5EF4-FFF2-40B4-BE49-F238E27FC236}">
                <a16:creationId xmlns:a16="http://schemas.microsoft.com/office/drawing/2014/main" id="{12FFAF5C-DCF6-4A1B-BE1B-2B56E2CAE7BA}"/>
              </a:ext>
            </a:extLst>
          </p:cNvPr>
          <p:cNvSpPr txBox="1">
            <a:spLocks/>
          </p:cNvSpPr>
          <p:nvPr/>
        </p:nvSpPr>
        <p:spPr>
          <a:xfrm>
            <a:off x="813600" y="1738311"/>
            <a:ext cx="4600848" cy="3381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a:solidFill>
                  <a:schemeClr val="bg1"/>
                </a:solidFill>
              </a:rPr>
              <a:t>In order to achieve this, it is necessary to remove the material at the bottom, but not the sides. Removing material on the sides results in scalping of the trench wall, which is an undesirable effect.</a:t>
            </a:r>
          </a:p>
          <a:p>
            <a:pPr algn="l"/>
            <a:endParaRPr lang="en-GB" sz="1800" dirty="0">
              <a:solidFill>
                <a:schemeClr val="bg1"/>
              </a:solidFill>
            </a:endParaRPr>
          </a:p>
          <a:p>
            <a:pPr algn="l"/>
            <a:endParaRPr lang="en-GB" sz="1800" dirty="0">
              <a:solidFill>
                <a:schemeClr val="bg1"/>
              </a:solidFill>
            </a:endParaRPr>
          </a:p>
          <a:p>
            <a:pPr algn="l"/>
            <a:endParaRPr lang="en-GB" sz="1800" dirty="0">
              <a:solidFill>
                <a:schemeClr val="bg1"/>
              </a:solidFill>
            </a:endParaRPr>
          </a:p>
          <a:p>
            <a:pPr algn="l"/>
            <a:r>
              <a:rPr lang="en-GB" sz="1800" dirty="0">
                <a:solidFill>
                  <a:schemeClr val="bg1"/>
                </a:solidFill>
              </a:rPr>
              <a:t>Cryogenic etch and cryogenic deposition are key enablers to form HAR devices at any kind of scale, and this requires that the substrates is cooled to very low temperatures, often below  -100˚C.</a:t>
            </a:r>
          </a:p>
        </p:txBody>
      </p:sp>
      <p:pic>
        <p:nvPicPr>
          <p:cNvPr id="3" name="Picture 2" descr="Diagram&#10;&#10;Description automatically generated">
            <a:extLst>
              <a:ext uri="{FF2B5EF4-FFF2-40B4-BE49-F238E27FC236}">
                <a16:creationId xmlns:a16="http://schemas.microsoft.com/office/drawing/2014/main" id="{34D6E74D-3B80-41E1-A16B-9191D06E7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1337890"/>
            <a:ext cx="3905250" cy="4182218"/>
          </a:xfrm>
          <a:prstGeom prst="rect">
            <a:avLst/>
          </a:prstGeom>
        </p:spPr>
      </p:pic>
    </p:spTree>
    <p:extLst>
      <p:ext uri="{BB962C8B-B14F-4D97-AF65-F5344CB8AC3E}">
        <p14:creationId xmlns:p14="http://schemas.microsoft.com/office/powerpoint/2010/main" val="312986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418A59-E677-4903-9AED-4621ABA2090E}"/>
              </a:ext>
            </a:extLst>
          </p:cNvPr>
          <p:cNvPicPr>
            <a:picLocks noChangeAspect="1"/>
          </p:cNvPicPr>
          <p:nvPr/>
        </p:nvPicPr>
        <p:blipFill rotWithShape="1">
          <a:blip r:embed="rId2">
            <a:extLst>
              <a:ext uri="{28A0092B-C50C-407E-A947-70E740481C1C}">
                <a14:useLocalDpi xmlns:a14="http://schemas.microsoft.com/office/drawing/2010/main" val="0"/>
              </a:ext>
            </a:extLst>
          </a:blip>
          <a:srcRect t="2141" r="2141"/>
          <a:stretch/>
        </p:blipFill>
        <p:spPr>
          <a:xfrm>
            <a:off x="0" y="0"/>
            <a:ext cx="12192000" cy="6858000"/>
          </a:xfrm>
          <a:prstGeom prst="rect">
            <a:avLst/>
          </a:prstGeom>
        </p:spPr>
      </p:pic>
      <p:sp>
        <p:nvSpPr>
          <p:cNvPr id="18" name="TextBox 17">
            <a:extLst>
              <a:ext uri="{FF2B5EF4-FFF2-40B4-BE49-F238E27FC236}">
                <a16:creationId xmlns:a16="http://schemas.microsoft.com/office/drawing/2014/main" id="{EAFFE426-010C-48E5-AAFD-20315963F814}"/>
              </a:ext>
            </a:extLst>
          </p:cNvPr>
          <p:cNvSpPr txBox="1"/>
          <p:nvPr/>
        </p:nvSpPr>
        <p:spPr>
          <a:xfrm>
            <a:off x="813600" y="1588338"/>
            <a:ext cx="8982041" cy="2585323"/>
          </a:xfrm>
          <a:prstGeom prst="rect">
            <a:avLst/>
          </a:prstGeom>
          <a:noFill/>
        </p:spPr>
        <p:txBody>
          <a:bodyPr wrap="square" rtlCol="0">
            <a:spAutoFit/>
          </a:bodyPr>
          <a:lstStyle/>
          <a:p>
            <a:r>
              <a:rPr lang="en-GB" dirty="0">
                <a:solidFill>
                  <a:schemeClr val="bg1"/>
                </a:solidFill>
              </a:rPr>
              <a:t>In addition to the actual conditions to fabricate these devices, it is also necessary to minimise the potential for a defect incorporation, and therefore the need to minimise the possibility of contamination via particulates.</a:t>
            </a:r>
          </a:p>
          <a:p>
            <a:endParaRPr lang="en-GB" dirty="0">
              <a:solidFill>
                <a:schemeClr val="bg1"/>
              </a:solidFill>
            </a:endParaRPr>
          </a:p>
          <a:p>
            <a:endParaRPr lang="en-GB" dirty="0">
              <a:solidFill>
                <a:schemeClr val="bg1"/>
              </a:solidFill>
            </a:endParaRPr>
          </a:p>
          <a:p>
            <a:r>
              <a:rPr lang="en-GB" dirty="0">
                <a:solidFill>
                  <a:schemeClr val="bg1"/>
                </a:solidFill>
              </a:rPr>
              <a:t>Particulate contamination is activated by the presence of H</a:t>
            </a:r>
            <a:r>
              <a:rPr lang="en-GB" baseline="-25000" dirty="0">
                <a:solidFill>
                  <a:schemeClr val="bg1"/>
                </a:solidFill>
              </a:rPr>
              <a:t>2</a:t>
            </a:r>
            <a:r>
              <a:rPr lang="en-GB" dirty="0">
                <a:solidFill>
                  <a:schemeClr val="bg1"/>
                </a:solidFill>
              </a:rPr>
              <a:t>O, reacting with the fluorine in the plasma and resulting in AlF</a:t>
            </a:r>
            <a:r>
              <a:rPr lang="en-GB" baseline="-25000" dirty="0">
                <a:solidFill>
                  <a:schemeClr val="bg1"/>
                </a:solidFill>
              </a:rPr>
              <a:t>3</a:t>
            </a:r>
            <a:r>
              <a:rPr lang="en-GB" dirty="0">
                <a:solidFill>
                  <a:schemeClr val="bg1"/>
                </a:solidFill>
              </a:rPr>
              <a:t> particles – the number of particles generated is related to the partial pressure of water in the chamber. This is something that is very desirable to minimise, as we look at fabricating these very complex 3D structures.</a:t>
            </a:r>
          </a:p>
        </p:txBody>
      </p:sp>
      <p:sp>
        <p:nvSpPr>
          <p:cNvPr id="21" name="Subtitle 2">
            <a:extLst>
              <a:ext uri="{FF2B5EF4-FFF2-40B4-BE49-F238E27FC236}">
                <a16:creationId xmlns:a16="http://schemas.microsoft.com/office/drawing/2014/main" id="{B62CD611-F9D9-43B9-A587-CE773E0D1DAF}"/>
              </a:ext>
            </a:extLst>
          </p:cNvPr>
          <p:cNvSpPr txBox="1">
            <a:spLocks/>
          </p:cNvSpPr>
          <p:nvPr/>
        </p:nvSpPr>
        <p:spPr>
          <a:xfrm>
            <a:off x="813600" y="482401"/>
            <a:ext cx="11742207" cy="623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ts val="0"/>
              </a:spcBef>
              <a:buNone/>
            </a:pPr>
            <a:r>
              <a:rPr lang="en-GB" sz="3200" spc="-40" dirty="0">
                <a:solidFill>
                  <a:schemeClr val="bg1"/>
                </a:solidFill>
                <a:latin typeface="Calibri Light" panose="020F0302020204030204" pitchFamily="34" charset="0"/>
                <a:cs typeface="Calibri Light" panose="020F0302020204030204" pitchFamily="34" charset="0"/>
              </a:rPr>
              <a:t>Contamination by particulates</a:t>
            </a:r>
          </a:p>
        </p:txBody>
      </p:sp>
      <p:pic>
        <p:nvPicPr>
          <p:cNvPr id="24" name="Picture 23" descr="Shape, rectangle&#10;&#10;Description automatically generated">
            <a:extLst>
              <a:ext uri="{FF2B5EF4-FFF2-40B4-BE49-F238E27FC236}">
                <a16:creationId xmlns:a16="http://schemas.microsoft.com/office/drawing/2014/main" id="{5C937A6A-4B6D-41E3-83AE-3CF3C8860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078" y="4802536"/>
            <a:ext cx="8705843" cy="1426588"/>
          </a:xfrm>
          <a:prstGeom prst="rect">
            <a:avLst/>
          </a:prstGeom>
        </p:spPr>
      </p:pic>
      <p:pic>
        <p:nvPicPr>
          <p:cNvPr id="28" name="Picture 27">
            <a:extLst>
              <a:ext uri="{FF2B5EF4-FFF2-40B4-BE49-F238E27FC236}">
                <a16:creationId xmlns:a16="http://schemas.microsoft.com/office/drawing/2014/main" id="{B030A9BA-A945-4A2C-8F44-209ABBD5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40" y="5143591"/>
            <a:ext cx="2036240" cy="798645"/>
          </a:xfrm>
          <a:prstGeom prst="rect">
            <a:avLst/>
          </a:prstGeom>
        </p:spPr>
      </p:pic>
      <p:pic>
        <p:nvPicPr>
          <p:cNvPr id="30" name="Picture 29">
            <a:extLst>
              <a:ext uri="{FF2B5EF4-FFF2-40B4-BE49-F238E27FC236}">
                <a16:creationId xmlns:a16="http://schemas.microsoft.com/office/drawing/2014/main" id="{5F85A443-5D06-4032-88A3-1E52AC8FB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470" y="5235388"/>
            <a:ext cx="1877731" cy="560881"/>
          </a:xfrm>
          <a:prstGeom prst="rect">
            <a:avLst/>
          </a:prstGeom>
        </p:spPr>
      </p:pic>
      <p:pic>
        <p:nvPicPr>
          <p:cNvPr id="32" name="Picture 31">
            <a:extLst>
              <a:ext uri="{FF2B5EF4-FFF2-40B4-BE49-F238E27FC236}">
                <a16:creationId xmlns:a16="http://schemas.microsoft.com/office/drawing/2014/main" id="{43930A34-6C24-4B55-A5A8-80505ED0D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1020" y="5119555"/>
            <a:ext cx="1877731" cy="792549"/>
          </a:xfrm>
          <a:prstGeom prst="rect">
            <a:avLst/>
          </a:prstGeom>
        </p:spPr>
      </p:pic>
    </p:spTree>
    <p:extLst>
      <p:ext uri="{BB962C8B-B14F-4D97-AF65-F5344CB8AC3E}">
        <p14:creationId xmlns:p14="http://schemas.microsoft.com/office/powerpoint/2010/main" val="163288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0-#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418A59-E677-4903-9AED-4621ABA209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EAFFE426-010C-48E5-AAFD-20315963F814}"/>
              </a:ext>
            </a:extLst>
          </p:cNvPr>
          <p:cNvSpPr txBox="1"/>
          <p:nvPr/>
        </p:nvSpPr>
        <p:spPr>
          <a:xfrm>
            <a:off x="813600" y="1593649"/>
            <a:ext cx="4749000" cy="4524315"/>
          </a:xfrm>
          <a:prstGeom prst="rect">
            <a:avLst/>
          </a:prstGeom>
          <a:noFill/>
        </p:spPr>
        <p:txBody>
          <a:bodyPr wrap="square" rtlCol="0">
            <a:spAutoFit/>
          </a:bodyPr>
          <a:lstStyle/>
          <a:p>
            <a:r>
              <a:rPr lang="en-GB" dirty="0">
                <a:solidFill>
                  <a:schemeClr val="bg1"/>
                </a:solidFill>
              </a:rPr>
              <a:t>First of all, it is now possible to etch in a particular direction or </a:t>
            </a:r>
            <a:r>
              <a:rPr lang="en-GB" dirty="0" err="1">
                <a:solidFill>
                  <a:schemeClr val="bg1"/>
                </a:solidFill>
              </a:rPr>
              <a:t>anisotropically</a:t>
            </a:r>
            <a:r>
              <a:rPr lang="en-GB" dirty="0">
                <a:solidFill>
                  <a:schemeClr val="bg1"/>
                </a:solidFill>
              </a:rPr>
              <a:t> and create the very deep trenches required in this process.</a:t>
            </a:r>
          </a:p>
          <a:p>
            <a:endParaRPr lang="en-GB" dirty="0">
              <a:solidFill>
                <a:schemeClr val="bg1"/>
              </a:solidFill>
            </a:endParaRPr>
          </a:p>
          <a:p>
            <a:r>
              <a:rPr lang="en-GB" dirty="0">
                <a:solidFill>
                  <a:schemeClr val="bg1"/>
                </a:solidFill>
              </a:rPr>
              <a:t>You can get excellent sidewall passivation during the etch process, which minimises the scalloping effect because the </a:t>
            </a:r>
            <a:r>
              <a:rPr lang="en-GB" dirty="0" err="1">
                <a:solidFill>
                  <a:schemeClr val="bg1"/>
                </a:solidFill>
              </a:rPr>
              <a:t>SiO</a:t>
            </a:r>
            <a:r>
              <a:rPr lang="en-GB" baseline="-25000" dirty="0" err="1">
                <a:solidFill>
                  <a:schemeClr val="bg1"/>
                </a:solidFill>
              </a:rPr>
              <a:t>x</a:t>
            </a:r>
            <a:r>
              <a:rPr lang="en-GB" dirty="0" err="1">
                <a:solidFill>
                  <a:schemeClr val="bg1"/>
                </a:solidFill>
              </a:rPr>
              <a:t>F</a:t>
            </a:r>
            <a:r>
              <a:rPr lang="en-GB" baseline="-25000" dirty="0" err="1">
                <a:solidFill>
                  <a:schemeClr val="bg1"/>
                </a:solidFill>
              </a:rPr>
              <a:t>y</a:t>
            </a:r>
            <a:r>
              <a:rPr lang="en-GB" dirty="0">
                <a:solidFill>
                  <a:schemeClr val="bg1"/>
                </a:solidFill>
              </a:rPr>
              <a:t> passivation layer that is formed desorbs as you get to higher temperatures, meaning that it tends to stay on the device itself at lower temperatures reducing the number of process steps needed. Furthermore, at these low temperatures lateral diffusion of other species is also minimised. As a result, as the trenches are dug, the potential for damage in the lateral direction is minimised, together with the need to repair such damage.</a:t>
            </a:r>
          </a:p>
        </p:txBody>
      </p:sp>
      <p:sp>
        <p:nvSpPr>
          <p:cNvPr id="21" name="Subtitle 2">
            <a:extLst>
              <a:ext uri="{FF2B5EF4-FFF2-40B4-BE49-F238E27FC236}">
                <a16:creationId xmlns:a16="http://schemas.microsoft.com/office/drawing/2014/main" id="{B62CD611-F9D9-43B9-A587-CE773E0D1DAF}"/>
              </a:ext>
            </a:extLst>
          </p:cNvPr>
          <p:cNvSpPr txBox="1">
            <a:spLocks/>
          </p:cNvSpPr>
          <p:nvPr/>
        </p:nvSpPr>
        <p:spPr>
          <a:xfrm>
            <a:off x="813600" y="482401"/>
            <a:ext cx="11742207" cy="623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The advantages of cryogenic wafer cooling in etch processes</a:t>
            </a:r>
          </a:p>
        </p:txBody>
      </p:sp>
      <p:grpSp>
        <p:nvGrpSpPr>
          <p:cNvPr id="9" name="Group 8">
            <a:extLst>
              <a:ext uri="{FF2B5EF4-FFF2-40B4-BE49-F238E27FC236}">
                <a16:creationId xmlns:a16="http://schemas.microsoft.com/office/drawing/2014/main" id="{2E44A376-3384-4906-9F95-480FDF75DB96}"/>
              </a:ext>
            </a:extLst>
          </p:cNvPr>
          <p:cNvGrpSpPr/>
          <p:nvPr/>
        </p:nvGrpSpPr>
        <p:grpSpPr>
          <a:xfrm>
            <a:off x="6181420" y="1712163"/>
            <a:ext cx="389559" cy="395926"/>
            <a:chOff x="5706441" y="2657039"/>
            <a:chExt cx="389559" cy="395926"/>
          </a:xfrm>
        </p:grpSpPr>
        <p:sp>
          <p:nvSpPr>
            <p:cNvPr id="10" name="Oval 9">
              <a:extLst>
                <a:ext uri="{FF2B5EF4-FFF2-40B4-BE49-F238E27FC236}">
                  <a16:creationId xmlns:a16="http://schemas.microsoft.com/office/drawing/2014/main" id="{5A1454C6-0AE1-490B-9016-69D80FD14F03}"/>
                </a:ext>
              </a:extLst>
            </p:cNvPr>
            <p:cNvSpPr/>
            <p:nvPr/>
          </p:nvSpPr>
          <p:spPr>
            <a:xfrm>
              <a:off x="5706441" y="2657039"/>
              <a:ext cx="389559" cy="395926"/>
            </a:xfrm>
            <a:prstGeom prst="ellipse">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5B11D368-17A7-468F-BE76-C8F491FC8DE4}"/>
                </a:ext>
              </a:extLst>
            </p:cNvPr>
            <p:cNvCxnSpPr>
              <a:cxnSpLocks/>
            </p:cNvCxnSpPr>
            <p:nvPr/>
          </p:nvCxnSpPr>
          <p:spPr>
            <a:xfrm>
              <a:off x="5900215" y="2739287"/>
              <a:ext cx="0" cy="23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21B0DF-045F-444C-999E-F7BDA36AF32E}"/>
                </a:ext>
              </a:extLst>
            </p:cNvPr>
            <p:cNvCxnSpPr>
              <a:cxnSpLocks/>
            </p:cNvCxnSpPr>
            <p:nvPr/>
          </p:nvCxnSpPr>
          <p:spPr>
            <a:xfrm flipH="1">
              <a:off x="5778465" y="2859280"/>
              <a:ext cx="2434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7E67BB4B-3F41-45BD-BB3E-0AE59ED40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943" y="2186505"/>
            <a:ext cx="4980864" cy="3407959"/>
          </a:xfrm>
          <a:prstGeom prst="rect">
            <a:avLst/>
          </a:prstGeom>
        </p:spPr>
      </p:pic>
    </p:spTree>
    <p:extLst>
      <p:ext uri="{BB962C8B-B14F-4D97-AF65-F5344CB8AC3E}">
        <p14:creationId xmlns:p14="http://schemas.microsoft.com/office/powerpoint/2010/main" val="33681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vertical)">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418A59-E677-4903-9AED-4621ABA209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EAFFE426-010C-48E5-AAFD-20315963F814}"/>
              </a:ext>
            </a:extLst>
          </p:cNvPr>
          <p:cNvSpPr txBox="1"/>
          <p:nvPr/>
        </p:nvSpPr>
        <p:spPr>
          <a:xfrm>
            <a:off x="6410292" y="2254693"/>
            <a:ext cx="5101425" cy="2862322"/>
          </a:xfrm>
          <a:prstGeom prst="rect">
            <a:avLst/>
          </a:prstGeom>
          <a:noFill/>
        </p:spPr>
        <p:txBody>
          <a:bodyPr wrap="square" rtlCol="0">
            <a:spAutoFit/>
          </a:bodyPr>
          <a:lstStyle/>
          <a:p>
            <a:r>
              <a:rPr lang="en-GB" dirty="0">
                <a:solidFill>
                  <a:schemeClr val="bg1"/>
                </a:solidFill>
              </a:rPr>
              <a:t>Here you have a practical example: the etch rate for silicon, which is at the bottom of the trench, goes up as you reduce temperature, while the etch rate for the masking layer SiO</a:t>
            </a:r>
            <a:r>
              <a:rPr lang="en-GB" baseline="-25000" dirty="0">
                <a:solidFill>
                  <a:schemeClr val="bg1"/>
                </a:solidFill>
              </a:rPr>
              <a:t>2</a:t>
            </a:r>
            <a:r>
              <a:rPr lang="en-GB" dirty="0">
                <a:solidFill>
                  <a:schemeClr val="bg1"/>
                </a:solidFill>
              </a:rPr>
              <a:t> typically goes down as you go to lower temperatures, resulting in fewer etch defects at the top of the trench. </a:t>
            </a:r>
          </a:p>
          <a:p>
            <a:endParaRPr lang="en-GB" dirty="0">
              <a:solidFill>
                <a:schemeClr val="bg1"/>
              </a:solidFill>
            </a:endParaRPr>
          </a:p>
          <a:p>
            <a:r>
              <a:rPr lang="en-GB" dirty="0">
                <a:solidFill>
                  <a:schemeClr val="bg1"/>
                </a:solidFill>
              </a:rPr>
              <a:t>This combination drives selectivity towards deeper and narrower trenches, while preserving the integrity of the mask on the wafer surface.</a:t>
            </a:r>
          </a:p>
        </p:txBody>
      </p:sp>
      <p:sp>
        <p:nvSpPr>
          <p:cNvPr id="21" name="Subtitle 2">
            <a:extLst>
              <a:ext uri="{FF2B5EF4-FFF2-40B4-BE49-F238E27FC236}">
                <a16:creationId xmlns:a16="http://schemas.microsoft.com/office/drawing/2014/main" id="{B62CD611-F9D9-43B9-A587-CE773E0D1DAF}"/>
              </a:ext>
            </a:extLst>
          </p:cNvPr>
          <p:cNvSpPr txBox="1">
            <a:spLocks/>
          </p:cNvSpPr>
          <p:nvPr/>
        </p:nvSpPr>
        <p:spPr>
          <a:xfrm>
            <a:off x="813600" y="482401"/>
            <a:ext cx="11742207" cy="623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alibri Light" panose="020F0302020204030204" pitchFamily="34" charset="0"/>
                <a:cs typeface="Calibri Light" panose="020F0302020204030204" pitchFamily="34" charset="0"/>
              </a:rPr>
              <a:t>The advantages of cryogenic wafer cooling in etch processes</a:t>
            </a:r>
          </a:p>
        </p:txBody>
      </p:sp>
      <p:pic>
        <p:nvPicPr>
          <p:cNvPr id="4" name="Picture 3" descr="Chart&#10;&#10;Description automatically generated">
            <a:extLst>
              <a:ext uri="{FF2B5EF4-FFF2-40B4-BE49-F238E27FC236}">
                <a16:creationId xmlns:a16="http://schemas.microsoft.com/office/drawing/2014/main" id="{F4C2763C-4CC8-4875-901A-B267601A7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164" y="1588338"/>
            <a:ext cx="4782846" cy="4541016"/>
          </a:xfrm>
          <a:prstGeom prst="rect">
            <a:avLst/>
          </a:prstGeom>
        </p:spPr>
      </p:pic>
    </p:spTree>
    <p:extLst>
      <p:ext uri="{BB962C8B-B14F-4D97-AF65-F5344CB8AC3E}">
        <p14:creationId xmlns:p14="http://schemas.microsoft.com/office/powerpoint/2010/main" val="169592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AE2159-1C61-4EAF-B646-83EF87AB763C}"/>
              </a:ext>
            </a:extLst>
          </p:cNvPr>
          <p:cNvSpPr/>
          <p:nvPr/>
        </p:nvSpPr>
        <p:spPr>
          <a:xfrm>
            <a:off x="0" y="637309"/>
            <a:ext cx="389782" cy="606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5EDE1F2-910B-4972-BAD8-2E9FE1413F3A}"/>
              </a:ext>
            </a:extLst>
          </p:cNvPr>
          <p:cNvSpPr/>
          <p:nvPr/>
        </p:nvSpPr>
        <p:spPr>
          <a:xfrm>
            <a:off x="-5608" y="0"/>
            <a:ext cx="12197608" cy="1539306"/>
          </a:xfrm>
          <a:prstGeom prst="rect">
            <a:avLst/>
          </a:prstGeom>
          <a:solidFill>
            <a:srgbClr val="392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231D284-3C6E-4543-8B99-4AB8204FD2E7}"/>
              </a:ext>
            </a:extLst>
          </p:cNvPr>
          <p:cNvSpPr>
            <a:spLocks noGrp="1"/>
          </p:cNvSpPr>
          <p:nvPr>
            <p:ph type="title"/>
          </p:nvPr>
        </p:nvSpPr>
        <p:spPr>
          <a:xfrm>
            <a:off x="703906" y="360034"/>
            <a:ext cx="11173969" cy="435039"/>
          </a:xfrm>
        </p:spPr>
        <p:txBody>
          <a:bodyPr/>
          <a:lstStyle/>
          <a:p>
            <a:r>
              <a:rPr lang="en-GB" sz="3200" dirty="0">
                <a:solidFill>
                  <a:schemeClr val="bg1"/>
                </a:solidFill>
                <a:latin typeface="Calibri Light" panose="020F0302020204030204" pitchFamily="34" charset="0"/>
                <a:cs typeface="Calibri Light" panose="020F0302020204030204" pitchFamily="34" charset="0"/>
              </a:rPr>
              <a:t>How to achieve these cryogenic etch conditions using cooling systems</a:t>
            </a:r>
            <a:endParaRPr lang="en-US" sz="320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1C8DD26A-3B16-2D4D-839B-38A9F6B033D8}"/>
              </a:ext>
            </a:extLst>
          </p:cNvPr>
          <p:cNvSpPr/>
          <p:nvPr/>
        </p:nvSpPr>
        <p:spPr>
          <a:xfrm>
            <a:off x="0" y="1531434"/>
            <a:ext cx="3531485" cy="2569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US" sz="4000" dirty="0">
              <a:solidFill>
                <a:schemeClr val="accent1"/>
              </a:solidFill>
            </a:endParaRPr>
          </a:p>
        </p:txBody>
      </p:sp>
      <p:sp>
        <p:nvSpPr>
          <p:cNvPr id="29" name="Text Placeholder 5">
            <a:extLst>
              <a:ext uri="{FF2B5EF4-FFF2-40B4-BE49-F238E27FC236}">
                <a16:creationId xmlns:a16="http://schemas.microsoft.com/office/drawing/2014/main" id="{6D16FE0C-CEB5-8445-92B5-FCB90824DD71}"/>
              </a:ext>
            </a:extLst>
          </p:cNvPr>
          <p:cNvSpPr txBox="1">
            <a:spLocks/>
          </p:cNvSpPr>
          <p:nvPr/>
        </p:nvSpPr>
        <p:spPr>
          <a:xfrm>
            <a:off x="0" y="1581647"/>
            <a:ext cx="3531484" cy="2409513"/>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kern="1200">
                <a:solidFill>
                  <a:srgbClr val="43525A"/>
                </a:solidFill>
                <a:latin typeface="+mn-lt"/>
                <a:ea typeface="+mn-ea"/>
                <a:cs typeface="+mn-cs"/>
              </a:defRPr>
            </a:lvl1pPr>
            <a:lvl2pPr marL="84138" indent="-84138" algn="l" defTabSz="914400" rtl="0" eaLnBrk="1" latinLnBrk="0" hangingPunct="1">
              <a:lnSpc>
                <a:spcPct val="90000"/>
              </a:lnSpc>
              <a:spcBef>
                <a:spcPts val="0"/>
              </a:spcBef>
              <a:spcAft>
                <a:spcPts val="600"/>
              </a:spcAft>
              <a:buFont typeface="Arial" panose="020B0604020202020204" pitchFamily="34" charset="0"/>
              <a:buChar char="•"/>
              <a:defRPr sz="1050" kern="1200">
                <a:solidFill>
                  <a:srgbClr val="43525A"/>
                </a:solidFill>
                <a:latin typeface="+mn-lt"/>
                <a:ea typeface="+mn-ea"/>
                <a:cs typeface="+mn-cs"/>
              </a:defRPr>
            </a:lvl2pPr>
            <a:lvl3pPr marL="179388" indent="-95250" algn="l" defTabSz="914400" rtl="0" eaLnBrk="1" latinLnBrk="0" hangingPunct="1">
              <a:lnSpc>
                <a:spcPct val="90000"/>
              </a:lnSpc>
              <a:spcBef>
                <a:spcPts val="0"/>
              </a:spcBef>
              <a:spcAft>
                <a:spcPts val="600"/>
              </a:spcAft>
              <a:buFont typeface="Arial" panose="020B0604020202020204" pitchFamily="34" charset="0"/>
              <a:buChar char="•"/>
              <a:defRPr sz="1000" kern="1200">
                <a:solidFill>
                  <a:srgbClr val="43525A"/>
                </a:solidFill>
                <a:latin typeface="+mn-lt"/>
                <a:ea typeface="+mn-ea"/>
                <a:cs typeface="+mn-cs"/>
              </a:defRPr>
            </a:lvl3pPr>
            <a:lvl4pPr marL="263525" indent="-84138"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4pPr>
            <a:lvl5pPr marL="358775" indent="-95250"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bg1"/>
                </a:solidFill>
              </a:rPr>
              <a:t>First of all, the cooling system may need an additional heating circuit in order to achieve not only the etch conditions, but also the annealing conditions for the wafer. This needs to be a closed-loop system to minimise operational costs.</a:t>
            </a:r>
          </a:p>
          <a:p>
            <a:r>
              <a:rPr lang="en-GB" sz="1600" dirty="0">
                <a:solidFill>
                  <a:schemeClr val="bg1"/>
                </a:solidFill>
              </a:rPr>
              <a:t>Sometimes the chuck may be rotating rather than stationary, so the ability to handle this condition may also need to be engineered into the system.</a:t>
            </a:r>
          </a:p>
          <a:p>
            <a:endParaRPr lang="en-US" sz="1600" dirty="0">
              <a:solidFill>
                <a:schemeClr val="bg1"/>
              </a:solidFill>
            </a:endParaRPr>
          </a:p>
        </p:txBody>
      </p:sp>
      <p:sp>
        <p:nvSpPr>
          <p:cNvPr id="26" name="Rectangle 25">
            <a:extLst>
              <a:ext uri="{FF2B5EF4-FFF2-40B4-BE49-F238E27FC236}">
                <a16:creationId xmlns:a16="http://schemas.microsoft.com/office/drawing/2014/main" id="{6E2D8E25-2029-C049-88CF-D3975B72C437}"/>
              </a:ext>
            </a:extLst>
          </p:cNvPr>
          <p:cNvSpPr/>
          <p:nvPr/>
        </p:nvSpPr>
        <p:spPr>
          <a:xfrm>
            <a:off x="8660400" y="1531433"/>
            <a:ext cx="3531600" cy="5326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US" sz="4000" dirty="0">
              <a:solidFill>
                <a:schemeClr val="accent1"/>
              </a:solidFill>
            </a:endParaRPr>
          </a:p>
        </p:txBody>
      </p:sp>
      <p:sp>
        <p:nvSpPr>
          <p:cNvPr id="66" name="Text Placeholder 5">
            <a:extLst>
              <a:ext uri="{FF2B5EF4-FFF2-40B4-BE49-F238E27FC236}">
                <a16:creationId xmlns:a16="http://schemas.microsoft.com/office/drawing/2014/main" id="{DC2D3EDD-6726-CB41-BF04-C157C7128C98}"/>
              </a:ext>
            </a:extLst>
          </p:cNvPr>
          <p:cNvSpPr txBox="1">
            <a:spLocks/>
          </p:cNvSpPr>
          <p:nvPr/>
        </p:nvSpPr>
        <p:spPr>
          <a:xfrm>
            <a:off x="8660400" y="1677496"/>
            <a:ext cx="3531485" cy="4847445"/>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kern="1200">
                <a:solidFill>
                  <a:srgbClr val="43525A"/>
                </a:solidFill>
                <a:latin typeface="+mn-lt"/>
                <a:ea typeface="+mn-ea"/>
                <a:cs typeface="+mn-cs"/>
              </a:defRPr>
            </a:lvl1pPr>
            <a:lvl2pPr marL="84138" indent="-84138" algn="l" defTabSz="914400" rtl="0" eaLnBrk="1" latinLnBrk="0" hangingPunct="1">
              <a:lnSpc>
                <a:spcPct val="90000"/>
              </a:lnSpc>
              <a:spcBef>
                <a:spcPts val="0"/>
              </a:spcBef>
              <a:spcAft>
                <a:spcPts val="600"/>
              </a:spcAft>
              <a:buFont typeface="Arial" panose="020B0604020202020204" pitchFamily="34" charset="0"/>
              <a:buChar char="•"/>
              <a:defRPr sz="1050" kern="1200">
                <a:solidFill>
                  <a:srgbClr val="43525A"/>
                </a:solidFill>
                <a:latin typeface="+mn-lt"/>
                <a:ea typeface="+mn-ea"/>
                <a:cs typeface="+mn-cs"/>
              </a:defRPr>
            </a:lvl2pPr>
            <a:lvl3pPr marL="179388" indent="-95250" algn="l" defTabSz="914400" rtl="0" eaLnBrk="1" latinLnBrk="0" hangingPunct="1">
              <a:lnSpc>
                <a:spcPct val="90000"/>
              </a:lnSpc>
              <a:spcBef>
                <a:spcPts val="0"/>
              </a:spcBef>
              <a:spcAft>
                <a:spcPts val="600"/>
              </a:spcAft>
              <a:buFont typeface="Arial" panose="020B0604020202020204" pitchFamily="34" charset="0"/>
              <a:buChar char="•"/>
              <a:defRPr sz="1000" kern="1200">
                <a:solidFill>
                  <a:srgbClr val="43525A"/>
                </a:solidFill>
                <a:latin typeface="+mn-lt"/>
                <a:ea typeface="+mn-ea"/>
                <a:cs typeface="+mn-cs"/>
              </a:defRPr>
            </a:lvl3pPr>
            <a:lvl4pPr marL="263525" indent="-84138"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4pPr>
            <a:lvl5pPr marL="358775" indent="-95250"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solidFill>
                <a:schemeClr val="bg1"/>
              </a:solidFill>
            </a:endParaRPr>
          </a:p>
          <a:p>
            <a:endParaRPr lang="en-GB" sz="1600" dirty="0">
              <a:solidFill>
                <a:schemeClr val="bg1"/>
              </a:solidFill>
            </a:endParaRPr>
          </a:p>
          <a:p>
            <a:r>
              <a:rPr lang="en-GB" sz="1600" dirty="0">
                <a:solidFill>
                  <a:schemeClr val="bg1"/>
                </a:solidFill>
              </a:rPr>
              <a:t>We may also need to have multiple cooling and heating circuits to accommodate pre-process chambers prior to the main etch chamber.</a:t>
            </a:r>
          </a:p>
          <a:p>
            <a:r>
              <a:rPr lang="en-GB" sz="1600" dirty="0">
                <a:solidFill>
                  <a:schemeClr val="bg1"/>
                </a:solidFill>
              </a:rPr>
              <a:t>Finally, temperature control and temperature uniformity are very important. Temperature control is the ability to get to a cold or hot setpoint very quickly, within ±1</a:t>
            </a:r>
            <a:r>
              <a:rPr lang="en-GB" sz="1600" baseline="30000" dirty="0">
                <a:solidFill>
                  <a:schemeClr val="bg1"/>
                </a:solidFill>
              </a:rPr>
              <a:t>o</a:t>
            </a:r>
            <a:r>
              <a:rPr lang="en-GB" sz="1600" dirty="0">
                <a:solidFill>
                  <a:schemeClr val="bg1"/>
                </a:solidFill>
              </a:rPr>
              <a:t> C. Temperature uniformity is the ability to have uniformity across the wafer surface, so that the etch rates can be as homogeneous as possible across the area of the wafer – which also maximises the yield of these devices.</a:t>
            </a:r>
          </a:p>
          <a:p>
            <a:endParaRPr lang="en-GB" sz="1600" dirty="0">
              <a:solidFill>
                <a:schemeClr val="bg1"/>
              </a:solidFill>
            </a:endParaRPr>
          </a:p>
          <a:p>
            <a:endParaRPr lang="en-US" sz="1600" dirty="0">
              <a:solidFill>
                <a:schemeClr val="bg1"/>
              </a:solidFill>
            </a:endParaRPr>
          </a:p>
        </p:txBody>
      </p:sp>
      <p:sp>
        <p:nvSpPr>
          <p:cNvPr id="67" name="Rectangle 66">
            <a:extLst>
              <a:ext uri="{FF2B5EF4-FFF2-40B4-BE49-F238E27FC236}">
                <a16:creationId xmlns:a16="http://schemas.microsoft.com/office/drawing/2014/main" id="{83572DE6-2859-BE4C-B689-F2082386EDA1}"/>
              </a:ext>
            </a:extLst>
          </p:cNvPr>
          <p:cNvSpPr/>
          <p:nvPr/>
        </p:nvSpPr>
        <p:spPr>
          <a:xfrm>
            <a:off x="0" y="4101220"/>
            <a:ext cx="3531485" cy="2756780"/>
          </a:xfrm>
          <a:prstGeom prst="rect">
            <a:avLst/>
          </a:prstGeom>
          <a:solidFill>
            <a:srgbClr val="3922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GB" sz="1600" dirty="0">
                <a:solidFill>
                  <a:schemeClr val="bg1"/>
                </a:solidFill>
              </a:rPr>
              <a:t>The fact that the refrigeration fluid is actually going into the etch chamber where the plasma is present means that it needs to have high dielectric breakdown resistance, especially as in the etch process the energies of the plasma are fairly high.</a:t>
            </a:r>
            <a:endParaRPr lang="en-US" sz="1600" dirty="0">
              <a:solidFill>
                <a:schemeClr val="accent1"/>
              </a:solidFill>
            </a:endParaRPr>
          </a:p>
        </p:txBody>
      </p:sp>
      <p:sp>
        <p:nvSpPr>
          <p:cNvPr id="73" name="Text Placeholder 5">
            <a:extLst>
              <a:ext uri="{FF2B5EF4-FFF2-40B4-BE49-F238E27FC236}">
                <a16:creationId xmlns:a16="http://schemas.microsoft.com/office/drawing/2014/main" id="{9F6D232A-2592-C649-AE52-83D8DA15AF5D}"/>
              </a:ext>
            </a:extLst>
          </p:cNvPr>
          <p:cNvSpPr txBox="1">
            <a:spLocks/>
          </p:cNvSpPr>
          <p:nvPr/>
        </p:nvSpPr>
        <p:spPr>
          <a:xfrm>
            <a:off x="-1" y="4159817"/>
            <a:ext cx="3457903" cy="2577847"/>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kern="1200">
                <a:solidFill>
                  <a:srgbClr val="43525A"/>
                </a:solidFill>
                <a:latin typeface="+mn-lt"/>
                <a:ea typeface="+mn-ea"/>
                <a:cs typeface="+mn-cs"/>
              </a:defRPr>
            </a:lvl1pPr>
            <a:lvl2pPr marL="84138" indent="-84138" algn="l" defTabSz="914400" rtl="0" eaLnBrk="1" latinLnBrk="0" hangingPunct="1">
              <a:lnSpc>
                <a:spcPct val="90000"/>
              </a:lnSpc>
              <a:spcBef>
                <a:spcPts val="0"/>
              </a:spcBef>
              <a:spcAft>
                <a:spcPts val="600"/>
              </a:spcAft>
              <a:buFont typeface="Arial" panose="020B0604020202020204" pitchFamily="34" charset="0"/>
              <a:buChar char="•"/>
              <a:defRPr sz="1050" kern="1200">
                <a:solidFill>
                  <a:srgbClr val="43525A"/>
                </a:solidFill>
                <a:latin typeface="+mn-lt"/>
                <a:ea typeface="+mn-ea"/>
                <a:cs typeface="+mn-cs"/>
              </a:defRPr>
            </a:lvl2pPr>
            <a:lvl3pPr marL="179388" indent="-95250" algn="l" defTabSz="914400" rtl="0" eaLnBrk="1" latinLnBrk="0" hangingPunct="1">
              <a:lnSpc>
                <a:spcPct val="90000"/>
              </a:lnSpc>
              <a:spcBef>
                <a:spcPts val="0"/>
              </a:spcBef>
              <a:spcAft>
                <a:spcPts val="600"/>
              </a:spcAft>
              <a:buFont typeface="Arial" panose="020B0604020202020204" pitchFamily="34" charset="0"/>
              <a:buChar char="•"/>
              <a:defRPr sz="1000" kern="1200">
                <a:solidFill>
                  <a:srgbClr val="43525A"/>
                </a:solidFill>
                <a:latin typeface="+mn-lt"/>
                <a:ea typeface="+mn-ea"/>
                <a:cs typeface="+mn-cs"/>
              </a:defRPr>
            </a:lvl3pPr>
            <a:lvl4pPr marL="263525" indent="-84138"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4pPr>
            <a:lvl5pPr marL="358775" indent="-95250"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bg1"/>
              </a:solidFill>
            </a:endParaRPr>
          </a:p>
        </p:txBody>
      </p:sp>
      <p:sp>
        <p:nvSpPr>
          <p:cNvPr id="68" name="Text Placeholder 5">
            <a:extLst>
              <a:ext uri="{FF2B5EF4-FFF2-40B4-BE49-F238E27FC236}">
                <a16:creationId xmlns:a16="http://schemas.microsoft.com/office/drawing/2014/main" id="{D93EB059-A47B-344B-BD86-4E1FBDA2DE7C}"/>
              </a:ext>
            </a:extLst>
          </p:cNvPr>
          <p:cNvSpPr txBox="1">
            <a:spLocks/>
          </p:cNvSpPr>
          <p:nvPr/>
        </p:nvSpPr>
        <p:spPr>
          <a:xfrm>
            <a:off x="8660400" y="4159818"/>
            <a:ext cx="3531485" cy="2698181"/>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kern="1200">
                <a:solidFill>
                  <a:srgbClr val="43525A"/>
                </a:solidFill>
                <a:latin typeface="+mn-lt"/>
                <a:ea typeface="+mn-ea"/>
                <a:cs typeface="+mn-cs"/>
              </a:defRPr>
            </a:lvl1pPr>
            <a:lvl2pPr marL="84138" indent="-84138" algn="l" defTabSz="914400" rtl="0" eaLnBrk="1" latinLnBrk="0" hangingPunct="1">
              <a:lnSpc>
                <a:spcPct val="90000"/>
              </a:lnSpc>
              <a:spcBef>
                <a:spcPts val="0"/>
              </a:spcBef>
              <a:spcAft>
                <a:spcPts val="600"/>
              </a:spcAft>
              <a:buFont typeface="Arial" panose="020B0604020202020204" pitchFamily="34" charset="0"/>
              <a:buChar char="•"/>
              <a:defRPr sz="1050" kern="1200">
                <a:solidFill>
                  <a:srgbClr val="43525A"/>
                </a:solidFill>
                <a:latin typeface="+mn-lt"/>
                <a:ea typeface="+mn-ea"/>
                <a:cs typeface="+mn-cs"/>
              </a:defRPr>
            </a:lvl2pPr>
            <a:lvl3pPr marL="179388" indent="-95250" algn="l" defTabSz="914400" rtl="0" eaLnBrk="1" latinLnBrk="0" hangingPunct="1">
              <a:lnSpc>
                <a:spcPct val="90000"/>
              </a:lnSpc>
              <a:spcBef>
                <a:spcPts val="0"/>
              </a:spcBef>
              <a:spcAft>
                <a:spcPts val="600"/>
              </a:spcAft>
              <a:buFont typeface="Arial" panose="020B0604020202020204" pitchFamily="34" charset="0"/>
              <a:buChar char="•"/>
              <a:defRPr sz="1000" kern="1200">
                <a:solidFill>
                  <a:srgbClr val="43525A"/>
                </a:solidFill>
                <a:latin typeface="+mn-lt"/>
                <a:ea typeface="+mn-ea"/>
                <a:cs typeface="+mn-cs"/>
              </a:defRPr>
            </a:lvl3pPr>
            <a:lvl4pPr marL="263525" indent="-84138"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4pPr>
            <a:lvl5pPr marL="358775" indent="-95250"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bg1"/>
              </a:solidFill>
            </a:endParaRPr>
          </a:p>
        </p:txBody>
      </p:sp>
      <p:pic>
        <p:nvPicPr>
          <p:cNvPr id="5" name="Picture 4" descr="Diagram&#10;&#10;Description automatically generated">
            <a:extLst>
              <a:ext uri="{FF2B5EF4-FFF2-40B4-BE49-F238E27FC236}">
                <a16:creationId xmlns:a16="http://schemas.microsoft.com/office/drawing/2014/main" id="{31D5624F-C4D9-4006-99DE-D6041B92E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924" y="2576988"/>
            <a:ext cx="4662152" cy="3090930"/>
          </a:xfrm>
          <a:prstGeom prst="rect">
            <a:avLst/>
          </a:prstGeom>
        </p:spPr>
      </p:pic>
      <p:sp>
        <p:nvSpPr>
          <p:cNvPr id="16" name="Rectangle 15">
            <a:extLst>
              <a:ext uri="{FF2B5EF4-FFF2-40B4-BE49-F238E27FC236}">
                <a16:creationId xmlns:a16="http://schemas.microsoft.com/office/drawing/2014/main" id="{EEF1B21D-68E6-45C5-BDF1-4F24CBF45CA3}"/>
              </a:ext>
            </a:extLst>
          </p:cNvPr>
          <p:cNvSpPr/>
          <p:nvPr/>
        </p:nvSpPr>
        <p:spPr>
          <a:xfrm>
            <a:off x="-5608" y="1539306"/>
            <a:ext cx="3531600" cy="5326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US" sz="4000" dirty="0">
              <a:solidFill>
                <a:schemeClr val="accent1"/>
              </a:solidFill>
            </a:endParaRPr>
          </a:p>
        </p:txBody>
      </p:sp>
      <p:sp>
        <p:nvSpPr>
          <p:cNvPr id="17" name="Text Placeholder 5">
            <a:extLst>
              <a:ext uri="{FF2B5EF4-FFF2-40B4-BE49-F238E27FC236}">
                <a16:creationId xmlns:a16="http://schemas.microsoft.com/office/drawing/2014/main" id="{EA699315-05AB-4A85-B6C4-7B2406CDC7D2}"/>
              </a:ext>
            </a:extLst>
          </p:cNvPr>
          <p:cNvSpPr txBox="1">
            <a:spLocks/>
          </p:cNvSpPr>
          <p:nvPr/>
        </p:nvSpPr>
        <p:spPr>
          <a:xfrm>
            <a:off x="102134" y="2202358"/>
            <a:ext cx="3457903" cy="4135037"/>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100" kern="1200">
                <a:solidFill>
                  <a:srgbClr val="43525A"/>
                </a:solidFill>
                <a:latin typeface="+mn-lt"/>
                <a:ea typeface="+mn-ea"/>
                <a:cs typeface="+mn-cs"/>
              </a:defRPr>
            </a:lvl1pPr>
            <a:lvl2pPr marL="84138" indent="-84138" algn="l" defTabSz="914400" rtl="0" eaLnBrk="1" latinLnBrk="0" hangingPunct="1">
              <a:lnSpc>
                <a:spcPct val="90000"/>
              </a:lnSpc>
              <a:spcBef>
                <a:spcPts val="0"/>
              </a:spcBef>
              <a:spcAft>
                <a:spcPts val="600"/>
              </a:spcAft>
              <a:buFont typeface="Arial" panose="020B0604020202020204" pitchFamily="34" charset="0"/>
              <a:buChar char="•"/>
              <a:defRPr sz="1050" kern="1200">
                <a:solidFill>
                  <a:srgbClr val="43525A"/>
                </a:solidFill>
                <a:latin typeface="+mn-lt"/>
                <a:ea typeface="+mn-ea"/>
                <a:cs typeface="+mn-cs"/>
              </a:defRPr>
            </a:lvl2pPr>
            <a:lvl3pPr marL="179388" indent="-95250" algn="l" defTabSz="914400" rtl="0" eaLnBrk="1" latinLnBrk="0" hangingPunct="1">
              <a:lnSpc>
                <a:spcPct val="90000"/>
              </a:lnSpc>
              <a:spcBef>
                <a:spcPts val="0"/>
              </a:spcBef>
              <a:spcAft>
                <a:spcPts val="600"/>
              </a:spcAft>
              <a:buFont typeface="Arial" panose="020B0604020202020204" pitchFamily="34" charset="0"/>
              <a:buChar char="•"/>
              <a:defRPr sz="1000" kern="1200">
                <a:solidFill>
                  <a:srgbClr val="43525A"/>
                </a:solidFill>
                <a:latin typeface="+mn-lt"/>
                <a:ea typeface="+mn-ea"/>
                <a:cs typeface="+mn-cs"/>
              </a:defRPr>
            </a:lvl3pPr>
            <a:lvl4pPr marL="263525" indent="-84138"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4pPr>
            <a:lvl5pPr marL="358775" indent="-95250" algn="l" defTabSz="914400" rtl="0" eaLnBrk="1" latinLnBrk="0" hangingPunct="1">
              <a:lnSpc>
                <a:spcPct val="90000"/>
              </a:lnSpc>
              <a:spcBef>
                <a:spcPts val="0"/>
              </a:spcBef>
              <a:spcAft>
                <a:spcPts val="600"/>
              </a:spcAft>
              <a:buFont typeface="Arial" panose="020B0604020202020204" pitchFamily="34" charset="0"/>
              <a:buChar char="•"/>
              <a:defRPr sz="900" kern="1200">
                <a:solidFill>
                  <a:srgbClr val="4352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bg1"/>
                </a:solidFill>
              </a:rPr>
              <a:t>As mentioned, in addition to target temperature, due to the plasma etching process the energy loads can also be fairly high: </a:t>
            </a:r>
          </a:p>
          <a:p>
            <a:pPr marL="285750" indent="-285750">
              <a:buFont typeface="Arial" panose="020B0604020202020204" pitchFamily="34" charset="0"/>
              <a:buChar char="•"/>
            </a:pPr>
            <a:r>
              <a:rPr lang="en-GB" sz="1600" dirty="0">
                <a:solidFill>
                  <a:schemeClr val="bg1"/>
                </a:solidFill>
              </a:rPr>
              <a:t>8 to 15 kilowatts in the case of 3D NAND</a:t>
            </a:r>
          </a:p>
          <a:p>
            <a:pPr marL="285750" indent="-285750">
              <a:buFont typeface="Arial" panose="020B0604020202020204" pitchFamily="34" charset="0"/>
              <a:buChar char="•"/>
            </a:pPr>
            <a:r>
              <a:rPr lang="en-GB" sz="1600" dirty="0">
                <a:solidFill>
                  <a:schemeClr val="bg1"/>
                </a:solidFill>
              </a:rPr>
              <a:t>up to 2 kilowatts in the case of MRAM, albeit at lower temperatures</a:t>
            </a:r>
          </a:p>
          <a:p>
            <a:pPr marL="285750" indent="-285750">
              <a:buFont typeface="Arial" panose="020B0604020202020204" pitchFamily="34" charset="0"/>
              <a:buChar char="•"/>
            </a:pPr>
            <a:endParaRPr lang="en-GB" sz="1600" dirty="0">
              <a:solidFill>
                <a:schemeClr val="bg1"/>
              </a:solidFill>
            </a:endParaRPr>
          </a:p>
          <a:p>
            <a:r>
              <a:rPr lang="en-GB" sz="1600" dirty="0">
                <a:solidFill>
                  <a:schemeClr val="bg1"/>
                </a:solidFill>
              </a:rPr>
              <a:t>So whatever cooling equipment we use to attain the wafer temperature, it also needs to have enough heat capacity dynamically to remove the energy load from the chamber so as to not allow the wafer to deviate from its setpoint condition.</a:t>
            </a:r>
          </a:p>
          <a:p>
            <a:endParaRPr lang="en-US" sz="1600" dirty="0">
              <a:solidFill>
                <a:schemeClr val="bg1"/>
              </a:solidFill>
            </a:endParaRPr>
          </a:p>
        </p:txBody>
      </p:sp>
      <p:pic>
        <p:nvPicPr>
          <p:cNvPr id="18" name="Picture 17" descr="Diagram&#10;&#10;Description automatically generated">
            <a:extLst>
              <a:ext uri="{FF2B5EF4-FFF2-40B4-BE49-F238E27FC236}">
                <a16:creationId xmlns:a16="http://schemas.microsoft.com/office/drawing/2014/main" id="{F5C24B64-0C6D-49EF-9E3E-C3A7087AADD8}"/>
              </a:ext>
            </a:extLst>
          </p:cNvPr>
          <p:cNvPicPr>
            <a:picLocks noChangeAspect="1"/>
          </p:cNvPicPr>
          <p:nvPr/>
        </p:nvPicPr>
        <p:blipFill rotWithShape="1">
          <a:blip r:embed="rId4">
            <a:extLst>
              <a:ext uri="{28A0092B-C50C-407E-A947-70E740481C1C}">
                <a14:useLocalDpi xmlns:a14="http://schemas.microsoft.com/office/drawing/2010/main" val="0"/>
              </a:ext>
            </a:extLst>
          </a:blip>
          <a:srcRect t="13266" b="11098"/>
          <a:stretch/>
        </p:blipFill>
        <p:spPr>
          <a:xfrm>
            <a:off x="3537092" y="1539306"/>
            <a:ext cx="8654793" cy="5318693"/>
          </a:xfrm>
          <a:prstGeom prst="rect">
            <a:avLst/>
          </a:prstGeom>
        </p:spPr>
      </p:pic>
    </p:spTree>
    <p:extLst>
      <p:ext uri="{BB962C8B-B14F-4D97-AF65-F5344CB8AC3E}">
        <p14:creationId xmlns:p14="http://schemas.microsoft.com/office/powerpoint/2010/main" val="30138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10000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decel="10000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0-#ppt_w/2"/>
                                          </p:val>
                                        </p:tav>
                                        <p:tav tm="100000">
                                          <p:val>
                                            <p:strVal val="#ppt_x"/>
                                          </p:val>
                                        </p:tav>
                                      </p:tavLst>
                                    </p:anim>
                                    <p:anim calcmode="lin" valueType="num">
                                      <p:cBhvr additive="base">
                                        <p:cTn id="23" dur="500" fill="hold"/>
                                        <p:tgtEl>
                                          <p:spTgt spid="67"/>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decel="10000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par>
                                <p:cTn id="33" presetID="10" presetClass="entr" presetSubtype="0" fill="hold" grpId="0" nodeType="withEffect" nodePh="1">
                                  <p:stCondLst>
                                    <p:cond delay="0"/>
                                  </p:stCondLst>
                                  <p:endCondLst>
                                    <p:cond evt="begin" delay="0">
                                      <p:tn val="33"/>
                                    </p:cond>
                                  </p:end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1250" fill="hold"/>
                                        <p:tgtEl>
                                          <p:spTgt spid="16"/>
                                        </p:tgtEl>
                                        <p:attrNameLst>
                                          <p:attrName>ppt_x</p:attrName>
                                        </p:attrNameLst>
                                      </p:cBhvr>
                                      <p:tavLst>
                                        <p:tav tm="0">
                                          <p:val>
                                            <p:strVal val="0-#ppt_w/2"/>
                                          </p:val>
                                        </p:tav>
                                        <p:tav tm="100000">
                                          <p:val>
                                            <p:strVal val="#ppt_x"/>
                                          </p:val>
                                        </p:tav>
                                      </p:tavLst>
                                    </p:anim>
                                    <p:anim calcmode="lin" valueType="num">
                                      <p:cBhvr additive="base">
                                        <p:cTn id="41" dur="1250" fill="hold"/>
                                        <p:tgtEl>
                                          <p:spTgt spid="16"/>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1250" fill="hold"/>
                                        <p:tgtEl>
                                          <p:spTgt spid="17"/>
                                        </p:tgtEl>
                                        <p:attrNameLst>
                                          <p:attrName>ppt_x</p:attrName>
                                        </p:attrNameLst>
                                      </p:cBhvr>
                                      <p:tavLst>
                                        <p:tav tm="0">
                                          <p:val>
                                            <p:strVal val="0-#ppt_w/2"/>
                                          </p:val>
                                        </p:tav>
                                        <p:tav tm="100000">
                                          <p:val>
                                            <p:strVal val="#ppt_x"/>
                                          </p:val>
                                        </p:tav>
                                      </p:tavLst>
                                    </p:anim>
                                    <p:anim calcmode="lin" valueType="num">
                                      <p:cBhvr additive="base">
                                        <p:cTn id="45" dur="1250" fill="hold"/>
                                        <p:tgtEl>
                                          <p:spTgt spid="17"/>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250" fill="hold"/>
                                        <p:tgtEl>
                                          <p:spTgt spid="18"/>
                                        </p:tgtEl>
                                        <p:attrNameLst>
                                          <p:attrName>ppt_x</p:attrName>
                                        </p:attrNameLst>
                                      </p:cBhvr>
                                      <p:tavLst>
                                        <p:tav tm="0">
                                          <p:val>
                                            <p:strVal val="0-#ppt_w/2"/>
                                          </p:val>
                                        </p:tav>
                                        <p:tav tm="100000">
                                          <p:val>
                                            <p:strVal val="#ppt_x"/>
                                          </p:val>
                                        </p:tav>
                                      </p:tavLst>
                                    </p:anim>
                                    <p:anim calcmode="lin" valueType="num">
                                      <p:cBhvr additive="base">
                                        <p:cTn id="49" dur="1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P spid="26" grpId="0" animBg="1"/>
      <p:bldP spid="67" grpId="0" animBg="1"/>
      <p:bldP spid="73" grpId="0"/>
      <p:bldP spid="68" grpId="0"/>
      <p:bldP spid="16" grpId="0" animBg="1"/>
      <p:bldP spid="17" grpId="0"/>
    </p:bldLst>
  </p:timing>
</p:sld>
</file>

<file path=ppt/theme/theme1.xml><?xml version="1.0" encoding="utf-8"?>
<a:theme xmlns:a="http://schemas.openxmlformats.org/drawingml/2006/main" name="Edwards On-screen Presentation Template">
  <a:themeElements>
    <a:clrScheme name="Edwards">
      <a:dk1>
        <a:srgbClr val="000000"/>
      </a:dk1>
      <a:lt1>
        <a:srgbClr val="FFFFFF"/>
      </a:lt1>
      <a:dk2>
        <a:srgbClr val="2D363A"/>
      </a:dk2>
      <a:lt2>
        <a:srgbClr val="FFFFFF"/>
      </a:lt2>
      <a:accent1>
        <a:srgbClr val="39224E"/>
      </a:accent1>
      <a:accent2>
        <a:srgbClr val="4B3F93"/>
      </a:accent2>
      <a:accent3>
        <a:srgbClr val="6A6ACC"/>
      </a:accent3>
      <a:accent4>
        <a:srgbClr val="0F5549"/>
      </a:accent4>
      <a:accent5>
        <a:srgbClr val="167C77"/>
      </a:accent5>
      <a:accent6>
        <a:srgbClr val="2A9DA6"/>
      </a:accent6>
      <a:hlink>
        <a:srgbClr val="485156"/>
      </a:hlink>
      <a:folHlink>
        <a:srgbClr val="C00000"/>
      </a:folHlink>
    </a:clrScheme>
    <a:fontScheme name="Edwards On-Screen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Edwards Red">
      <a:srgbClr val="C00000"/>
    </a:custClr>
    <a:custClr name="Dark Amethyst">
      <a:srgbClr val="39224E"/>
    </a:custClr>
    <a:custClr name="Dark Malachite">
      <a:srgbClr val="0F4E55"/>
    </a:custClr>
    <a:custClr name="Smokey Quartz">
      <a:srgbClr val="5D5332"/>
    </a:custClr>
    <a:custClr name="Dark Olivine">
      <a:srgbClr val="353F0D"/>
    </a:custClr>
    <a:custClr name="Edwards Grey Blue">
      <a:srgbClr val="485156"/>
    </a:custClr>
    <a:custClr name="Edwards Grey Blue Light">
      <a:srgbClr val="D5D7D9"/>
    </a:custClr>
    <a:custClr name="Mercury">
      <a:srgbClr val="989DA2"/>
    </a:custClr>
    <a:custClr name="Aluminium">
      <a:srgbClr val="B8BCC0"/>
    </a:custClr>
    <a:custClr name="Silver">
      <a:srgbClr val="D5D7D9"/>
    </a:custClr>
    <a:custClr name="Amethyst Dark">
      <a:srgbClr val="39224E"/>
    </a:custClr>
    <a:custClr name="Amethyst">
      <a:srgbClr val="4B3F93"/>
    </a:custClr>
    <a:custClr name="Amethyst Light">
      <a:srgbClr val="6A6ACC"/>
    </a:custClr>
    <a:custClr name="Cobalt Dark">
      <a:srgbClr val="0F5549"/>
    </a:custClr>
    <a:custClr name="Cobalt">
      <a:srgbClr val="167C77"/>
    </a:custClr>
    <a:custClr name="Cobalt Light">
      <a:srgbClr val="2A9DA6"/>
    </a:custClr>
    <a:custClr name="Jade Dark">
      <a:srgbClr val="353F0D"/>
    </a:custClr>
    <a:custClr name="Jade">
      <a:srgbClr val="678A1A"/>
    </a:custClr>
    <a:custClr name="Jade Light">
      <a:srgbClr val="9CB72B"/>
    </a:custClr>
    <a:custClr name="Pyrite Dark">
      <a:srgbClr val="5D5332"/>
    </a:custClr>
    <a:custClr name="Pyrite">
      <a:srgbClr val="AE9606"/>
    </a:custClr>
    <a:custClr name="Pyrite Light">
      <a:srgbClr val="E6BA00"/>
    </a:custClr>
  </a:custClrLst>
  <a:extLst>
    <a:ext uri="{05A4C25C-085E-4340-85A3-A5531E510DB2}">
      <thm15:themeFamily xmlns:thm15="http://schemas.microsoft.com/office/thememl/2012/main" name="Presentation2" id="{676B9EF3-C874-45C0-BE71-80C5F0ED844D}" vid="{22703A7D-A40E-4B87-9B43-C7AD2A9387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for on-screen (Teams) presentations</Template>
  <TotalTime>2074</TotalTime>
  <Words>2542</Words>
  <Application>Microsoft Office PowerPoint</Application>
  <PresentationFormat>Widescreen</PresentationFormat>
  <Paragraphs>207</Paragraphs>
  <Slides>20</Slides>
  <Notes>9</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Edwards On-screen Presentation Template</vt:lpstr>
      <vt:lpstr>Cooling and Particulate Challenges</vt:lpstr>
      <vt:lpstr>Introduction</vt:lpstr>
      <vt:lpstr>PowerPoint Presentation</vt:lpstr>
      <vt:lpstr>PowerPoint Presentation</vt:lpstr>
      <vt:lpstr>PowerPoint Presentation</vt:lpstr>
      <vt:lpstr>PowerPoint Presentation</vt:lpstr>
      <vt:lpstr>PowerPoint Presentation</vt:lpstr>
      <vt:lpstr>PowerPoint Presentation</vt:lpstr>
      <vt:lpstr>How to achieve these cryogenic etch conditions using cooling systems</vt:lpstr>
      <vt:lpstr>The challenges posed by the high demands on the cooling system used in cryogenic etch</vt:lpstr>
      <vt:lpstr>The challenges posed by the high demands on the cooling system used in cryogenic etch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 S30 guidelines</dc:title>
  <dc:creator>Rea, Eugene</dc:creator>
  <cp:lastModifiedBy>Abbona, Carlo</cp:lastModifiedBy>
  <cp:revision>14</cp:revision>
  <dcterms:created xsi:type="dcterms:W3CDTF">2021-01-07T13:12:43Z</dcterms:created>
  <dcterms:modified xsi:type="dcterms:W3CDTF">2021-03-09T08:55:08Z</dcterms:modified>
</cp:coreProperties>
</file>